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6"/>
  </p:notesMasterIdLst>
  <p:handoutMasterIdLst>
    <p:handoutMasterId r:id="rId137"/>
  </p:handoutMasterIdLst>
  <p:sldIdLst>
    <p:sldId id="350" r:id="rId2"/>
    <p:sldId id="256" r:id="rId3"/>
    <p:sldId id="324" r:id="rId4"/>
    <p:sldId id="326" r:id="rId5"/>
    <p:sldId id="257" r:id="rId6"/>
    <p:sldId id="258" r:id="rId7"/>
    <p:sldId id="259" r:id="rId8"/>
    <p:sldId id="327" r:id="rId9"/>
    <p:sldId id="260" r:id="rId10"/>
    <p:sldId id="262" r:id="rId11"/>
    <p:sldId id="263" r:id="rId12"/>
    <p:sldId id="341" r:id="rId13"/>
    <p:sldId id="349" r:id="rId14"/>
    <p:sldId id="267" r:id="rId15"/>
    <p:sldId id="268" r:id="rId16"/>
    <p:sldId id="338" r:id="rId17"/>
    <p:sldId id="269" r:id="rId18"/>
    <p:sldId id="270" r:id="rId19"/>
    <p:sldId id="271" r:id="rId20"/>
    <p:sldId id="272" r:id="rId21"/>
    <p:sldId id="273" r:id="rId22"/>
    <p:sldId id="275" r:id="rId23"/>
    <p:sldId id="335" r:id="rId24"/>
    <p:sldId id="276" r:id="rId25"/>
    <p:sldId id="277" r:id="rId26"/>
    <p:sldId id="328" r:id="rId27"/>
    <p:sldId id="278" r:id="rId28"/>
    <p:sldId id="281" r:id="rId29"/>
    <p:sldId id="282" r:id="rId30"/>
    <p:sldId id="283" r:id="rId31"/>
    <p:sldId id="284" r:id="rId32"/>
    <p:sldId id="285" r:id="rId33"/>
    <p:sldId id="287" r:id="rId34"/>
    <p:sldId id="286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6" r:id="rId43"/>
    <p:sldId id="295" r:id="rId44"/>
    <p:sldId id="297" r:id="rId45"/>
    <p:sldId id="298" r:id="rId46"/>
    <p:sldId id="299" r:id="rId47"/>
    <p:sldId id="300" r:id="rId48"/>
    <p:sldId id="343" r:id="rId49"/>
    <p:sldId id="302" r:id="rId50"/>
    <p:sldId id="303" r:id="rId51"/>
    <p:sldId id="304" r:id="rId52"/>
    <p:sldId id="305" r:id="rId53"/>
    <p:sldId id="306" r:id="rId54"/>
    <p:sldId id="329" r:id="rId55"/>
    <p:sldId id="309" r:id="rId56"/>
    <p:sldId id="310" r:id="rId57"/>
    <p:sldId id="336" r:id="rId58"/>
    <p:sldId id="337" r:id="rId59"/>
    <p:sldId id="312" r:id="rId60"/>
    <p:sldId id="313" r:id="rId61"/>
    <p:sldId id="314" r:id="rId62"/>
    <p:sldId id="331" r:id="rId63"/>
    <p:sldId id="315" r:id="rId64"/>
    <p:sldId id="316" r:id="rId65"/>
    <p:sldId id="317" r:id="rId66"/>
    <p:sldId id="330" r:id="rId67"/>
    <p:sldId id="318" r:id="rId68"/>
    <p:sldId id="319" r:id="rId69"/>
    <p:sldId id="320" r:id="rId70"/>
    <p:sldId id="321" r:id="rId71"/>
    <p:sldId id="322" r:id="rId72"/>
    <p:sldId id="345" r:id="rId73"/>
    <p:sldId id="333" r:id="rId74"/>
    <p:sldId id="339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4" r:id="rId89"/>
    <p:sldId id="365" r:id="rId90"/>
    <p:sldId id="366" r:id="rId91"/>
    <p:sldId id="368" r:id="rId92"/>
    <p:sldId id="369" r:id="rId93"/>
    <p:sldId id="370" r:id="rId94"/>
    <p:sldId id="371" r:id="rId95"/>
    <p:sldId id="372" r:id="rId96"/>
    <p:sldId id="373" r:id="rId97"/>
    <p:sldId id="374" r:id="rId98"/>
    <p:sldId id="375" r:id="rId99"/>
    <p:sldId id="376" r:id="rId100"/>
    <p:sldId id="377" r:id="rId101"/>
    <p:sldId id="378" r:id="rId102"/>
    <p:sldId id="379" r:id="rId103"/>
    <p:sldId id="380" r:id="rId104"/>
    <p:sldId id="381" r:id="rId105"/>
    <p:sldId id="382" r:id="rId106"/>
    <p:sldId id="383" r:id="rId107"/>
    <p:sldId id="384" r:id="rId108"/>
    <p:sldId id="385" r:id="rId109"/>
    <p:sldId id="386" r:id="rId110"/>
    <p:sldId id="387" r:id="rId111"/>
    <p:sldId id="388" r:id="rId112"/>
    <p:sldId id="389" r:id="rId113"/>
    <p:sldId id="390" r:id="rId114"/>
    <p:sldId id="391" r:id="rId115"/>
    <p:sldId id="392" r:id="rId116"/>
    <p:sldId id="393" r:id="rId117"/>
    <p:sldId id="404" r:id="rId118"/>
    <p:sldId id="405" r:id="rId119"/>
    <p:sldId id="406" r:id="rId120"/>
    <p:sldId id="407" r:id="rId121"/>
    <p:sldId id="408" r:id="rId122"/>
    <p:sldId id="409" r:id="rId123"/>
    <p:sldId id="410" r:id="rId124"/>
    <p:sldId id="411" r:id="rId125"/>
    <p:sldId id="412" r:id="rId126"/>
    <p:sldId id="413" r:id="rId127"/>
    <p:sldId id="414" r:id="rId128"/>
    <p:sldId id="415" r:id="rId129"/>
    <p:sldId id="419" r:id="rId130"/>
    <p:sldId id="420" r:id="rId131"/>
    <p:sldId id="421" r:id="rId132"/>
    <p:sldId id="422" r:id="rId133"/>
    <p:sldId id="423" r:id="rId134"/>
    <p:sldId id="424" r:id="rId13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293" autoAdjust="0"/>
  </p:normalViewPr>
  <p:slideViewPr>
    <p:cSldViewPr>
      <p:cViewPr varScale="1">
        <p:scale>
          <a:sx n="78" d="100"/>
          <a:sy n="78" d="100"/>
        </p:scale>
        <p:origin x="-19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088" y="-91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notesMaster" Target="notesMasters/notesMaster1.xml"/><Relationship Id="rId137" Type="http://schemas.openxmlformats.org/officeDocument/2006/relationships/handoutMaster" Target="handoutMasters/handoutMaster1.xml"/><Relationship Id="rId138" Type="http://schemas.openxmlformats.org/officeDocument/2006/relationships/printerSettings" Target="printerSettings/printerSettings1.bin"/><Relationship Id="rId13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viewProps" Target="viewProps.xml"/><Relationship Id="rId141" Type="http://schemas.openxmlformats.org/officeDocument/2006/relationships/theme" Target="theme/theme1.xml"/><Relationship Id="rId1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4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#1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#1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#1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4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43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44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45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#46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#47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#9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B32D4A-CE52-44CB-AB81-5F19EB3EE670}" type="doc">
      <dgm:prSet loTypeId="urn:microsoft.com/office/officeart/2005/8/layout/list1" loCatId="list" qsTypeId="urn:microsoft.com/office/officeart/2005/8/quickstyle/simple1#41" qsCatId="simple" csTypeId="urn:microsoft.com/office/officeart/2005/8/colors/accent1_2#41" csCatId="accent1" phldr="1"/>
      <dgm:spPr/>
      <dgm:t>
        <a:bodyPr/>
        <a:lstStyle/>
        <a:p>
          <a:endParaRPr lang="en-US"/>
        </a:p>
      </dgm:t>
    </dgm:pt>
    <dgm:pt modelId="{6677AB97-5A8F-480B-BFB0-9C84BBA041C0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sz="2800" dirty="0" smtClean="0"/>
            <a:t>Core concerns</a:t>
          </a:r>
          <a:endParaRPr lang="en-US" sz="2800" dirty="0"/>
        </a:p>
      </dgm:t>
    </dgm:pt>
    <dgm:pt modelId="{D8B0666A-6891-4145-A163-BEB2528F6A20}" type="parTrans" cxnId="{C52B56F9-4BB7-4A9F-B83E-9A049F3AF627}">
      <dgm:prSet/>
      <dgm:spPr/>
      <dgm:t>
        <a:bodyPr/>
        <a:lstStyle/>
        <a:p>
          <a:endParaRPr lang="en-US"/>
        </a:p>
      </dgm:t>
    </dgm:pt>
    <dgm:pt modelId="{6ECA3D4E-4495-43C6-911F-97689910CEEC}" type="sibTrans" cxnId="{C52B56F9-4BB7-4A9F-B83E-9A049F3AF627}">
      <dgm:prSet/>
      <dgm:spPr/>
      <dgm:t>
        <a:bodyPr/>
        <a:lstStyle/>
        <a:p>
          <a:endParaRPr lang="en-US"/>
        </a:p>
      </dgm:t>
    </dgm:pt>
    <dgm:pt modelId="{F20C0709-E476-4890-ADF2-CDB13FD7A818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Quality of service (QoS)</a:t>
          </a:r>
          <a:endParaRPr lang="en-US" sz="2400" dirty="0"/>
        </a:p>
      </dgm:t>
    </dgm:pt>
    <dgm:pt modelId="{8A35C232-1E5D-4991-A96F-3F1295ADB695}" type="parTrans" cxnId="{213E2621-4D4F-455D-8417-84B2E753B836}">
      <dgm:prSet/>
      <dgm:spPr/>
      <dgm:t>
        <a:bodyPr/>
        <a:lstStyle/>
        <a:p>
          <a:endParaRPr lang="en-US"/>
        </a:p>
      </dgm:t>
    </dgm:pt>
    <dgm:pt modelId="{490485A6-B6B3-44AE-A757-5247D4EB6F2F}" type="sibTrans" cxnId="{213E2621-4D4F-455D-8417-84B2E753B836}">
      <dgm:prSet/>
      <dgm:spPr/>
      <dgm:t>
        <a:bodyPr/>
        <a:lstStyle/>
        <a:p>
          <a:endParaRPr lang="en-US"/>
        </a:p>
      </dgm:t>
    </dgm:pt>
    <dgm:pt modelId="{565074FA-B985-414B-B2ED-11CC659FA6A8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Network design</a:t>
          </a:r>
          <a:endParaRPr lang="en-US" sz="2400" dirty="0"/>
        </a:p>
      </dgm:t>
    </dgm:pt>
    <dgm:pt modelId="{C5F9B35F-0B88-496B-B7C8-A627D6977032}" type="parTrans" cxnId="{E352CE33-919C-418C-AB93-08CCEB9AF658}">
      <dgm:prSet/>
      <dgm:spPr/>
      <dgm:t>
        <a:bodyPr/>
        <a:lstStyle/>
        <a:p>
          <a:endParaRPr lang="en-US"/>
        </a:p>
      </dgm:t>
    </dgm:pt>
    <dgm:pt modelId="{A7FCCB63-EB99-4C5A-A88C-4779A4C090B6}" type="sibTrans" cxnId="{E352CE33-919C-418C-AB93-08CCEB9AF658}">
      <dgm:prSet/>
      <dgm:spPr/>
      <dgm:t>
        <a:bodyPr/>
        <a:lstStyle/>
        <a:p>
          <a:endParaRPr lang="en-US"/>
        </a:p>
      </dgm:t>
    </dgm:pt>
    <dgm:pt modelId="{0FA99741-0C0E-4C23-8BB7-82706BD77B41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Selection among alternatives</a:t>
          </a:r>
          <a:endParaRPr lang="en-US" sz="2400" dirty="0"/>
        </a:p>
      </dgm:t>
    </dgm:pt>
    <dgm:pt modelId="{2C14EE53-D815-4672-B735-20625CB45E61}" type="parTrans" cxnId="{0F68D609-EEE7-4B28-954C-96D6FF3DCC8A}">
      <dgm:prSet/>
      <dgm:spPr/>
      <dgm:t>
        <a:bodyPr/>
        <a:lstStyle/>
        <a:p>
          <a:endParaRPr lang="en-US"/>
        </a:p>
      </dgm:t>
    </dgm:pt>
    <dgm:pt modelId="{446F5440-5221-48ED-A4F5-E3B253825A36}" type="sibTrans" cxnId="{0F68D609-EEE7-4B28-954C-96D6FF3DCC8A}">
      <dgm:prSet/>
      <dgm:spPr/>
      <dgm:t>
        <a:bodyPr/>
        <a:lstStyle/>
        <a:p>
          <a:endParaRPr lang="en-US"/>
        </a:p>
      </dgm:t>
    </dgm:pt>
    <dgm:pt modelId="{464BBBF1-AF6B-41D3-95F2-64E0EF963556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Ongoing management (OAM&amp;P)</a:t>
          </a:r>
          <a:endParaRPr lang="en-US" sz="2400" dirty="0"/>
        </a:p>
      </dgm:t>
    </dgm:pt>
    <dgm:pt modelId="{97137CC1-C84E-4DDE-9CF6-779C46A36D80}" type="parTrans" cxnId="{34431198-9F27-4C5F-BCAB-31FE11551536}">
      <dgm:prSet/>
      <dgm:spPr/>
      <dgm:t>
        <a:bodyPr/>
        <a:lstStyle/>
        <a:p>
          <a:endParaRPr lang="en-US"/>
        </a:p>
      </dgm:t>
    </dgm:pt>
    <dgm:pt modelId="{31080283-A2CB-4740-B45D-C8ACBA3CE5B7}" type="sibTrans" cxnId="{34431198-9F27-4C5F-BCAB-31FE11551536}">
      <dgm:prSet/>
      <dgm:spPr/>
      <dgm:t>
        <a:bodyPr/>
        <a:lstStyle/>
        <a:p>
          <a:endParaRPr lang="en-US"/>
        </a:p>
      </dgm:t>
    </dgm:pt>
    <dgm:pt modelId="{DE26B2AD-D58F-4D3C-A838-1771DFEA488D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Network visibility (SNMP)</a:t>
          </a:r>
          <a:endParaRPr lang="en-US" sz="2400" dirty="0"/>
        </a:p>
      </dgm:t>
    </dgm:pt>
    <dgm:pt modelId="{C373E19E-FBC4-4C4C-8434-6E5CE6475855}" type="parTrans" cxnId="{D4BF94E8-3CFA-45AD-9260-17D21023F88B}">
      <dgm:prSet/>
      <dgm:spPr/>
      <dgm:t>
        <a:bodyPr/>
        <a:lstStyle/>
        <a:p>
          <a:endParaRPr lang="en-US"/>
        </a:p>
      </dgm:t>
    </dgm:pt>
    <dgm:pt modelId="{C643AD52-5672-4065-BFB1-E7C6683A7731}" type="sibTrans" cxnId="{D4BF94E8-3CFA-45AD-9260-17D21023F88B}">
      <dgm:prSet/>
      <dgm:spPr/>
      <dgm:t>
        <a:bodyPr/>
        <a:lstStyle/>
        <a:p>
          <a:endParaRPr lang="en-US"/>
        </a:p>
      </dgm:t>
    </dgm:pt>
    <dgm:pt modelId="{01353EAD-7E7F-44A5-970F-AAF99BA1DA93}" type="pres">
      <dgm:prSet presAssocID="{16B32D4A-CE52-44CB-AB81-5F19EB3EE67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E00F68-1316-4C78-AF12-454A3A3A19E3}" type="pres">
      <dgm:prSet presAssocID="{6677AB97-5A8F-480B-BFB0-9C84BBA041C0}" presName="parentLin" presStyleCnt="0"/>
      <dgm:spPr/>
    </dgm:pt>
    <dgm:pt modelId="{BB91EAF2-F7A5-41E3-B7A6-48379A995B89}" type="pres">
      <dgm:prSet presAssocID="{6677AB97-5A8F-480B-BFB0-9C84BBA041C0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06283D48-E9C5-45D9-80E8-AD9D4CFC4201}" type="pres">
      <dgm:prSet presAssocID="{6677AB97-5A8F-480B-BFB0-9C84BBA041C0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EA4D36-D314-437A-B6D6-A8E44F65DB61}" type="pres">
      <dgm:prSet presAssocID="{6677AB97-5A8F-480B-BFB0-9C84BBA041C0}" presName="negativeSpace" presStyleCnt="0"/>
      <dgm:spPr/>
    </dgm:pt>
    <dgm:pt modelId="{66FABCFB-4CA2-431E-882C-416E62D96CCA}" type="pres">
      <dgm:prSet presAssocID="{6677AB97-5A8F-480B-BFB0-9C84BBA041C0}" presName="childText" presStyleLbl="conFgAcc1" presStyleIdx="0" presStyleCnt="6">
        <dgm:presLayoutVars>
          <dgm:bulletEnabled val="1"/>
        </dgm:presLayoutVars>
      </dgm:prSet>
      <dgm:spPr/>
    </dgm:pt>
    <dgm:pt modelId="{828D0EE1-11F2-48BB-BB52-7A33CC9AC0B0}" type="pres">
      <dgm:prSet presAssocID="{6ECA3D4E-4495-43C6-911F-97689910CEEC}" presName="spaceBetweenRectangles" presStyleCnt="0"/>
      <dgm:spPr/>
    </dgm:pt>
    <dgm:pt modelId="{F90D9DAA-0859-40ED-AD23-4FD0E0341DF9}" type="pres">
      <dgm:prSet presAssocID="{F20C0709-E476-4890-ADF2-CDB13FD7A818}" presName="parentLin" presStyleCnt="0"/>
      <dgm:spPr/>
    </dgm:pt>
    <dgm:pt modelId="{B9419E9A-6EB4-4F02-A35F-3219AA7DC0BE}" type="pres">
      <dgm:prSet presAssocID="{F20C0709-E476-4890-ADF2-CDB13FD7A818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0F2613CE-1E4A-4B26-A6E3-9D39FC631857}" type="pres">
      <dgm:prSet presAssocID="{F20C0709-E476-4890-ADF2-CDB13FD7A818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DBB4A-A3D9-4988-9001-5FC1BB757F13}" type="pres">
      <dgm:prSet presAssocID="{F20C0709-E476-4890-ADF2-CDB13FD7A818}" presName="negativeSpace" presStyleCnt="0"/>
      <dgm:spPr/>
    </dgm:pt>
    <dgm:pt modelId="{1A8FEC5B-7ADD-49E1-90A3-E22F93C18137}" type="pres">
      <dgm:prSet presAssocID="{F20C0709-E476-4890-ADF2-CDB13FD7A818}" presName="childText" presStyleLbl="conFgAcc1" presStyleIdx="1" presStyleCnt="6">
        <dgm:presLayoutVars>
          <dgm:bulletEnabled val="1"/>
        </dgm:presLayoutVars>
      </dgm:prSet>
      <dgm:spPr/>
    </dgm:pt>
    <dgm:pt modelId="{1F31139D-702B-43E6-AFC8-64F1A7AD529C}" type="pres">
      <dgm:prSet presAssocID="{490485A6-B6B3-44AE-A757-5247D4EB6F2F}" presName="spaceBetweenRectangles" presStyleCnt="0"/>
      <dgm:spPr/>
    </dgm:pt>
    <dgm:pt modelId="{F4884D3C-C60F-4DFD-96A2-C1EAA7D360DB}" type="pres">
      <dgm:prSet presAssocID="{565074FA-B985-414B-B2ED-11CC659FA6A8}" presName="parentLin" presStyleCnt="0"/>
      <dgm:spPr/>
    </dgm:pt>
    <dgm:pt modelId="{8E38093D-68CB-4A5F-B3F2-57AC89359D75}" type="pres">
      <dgm:prSet presAssocID="{565074FA-B985-414B-B2ED-11CC659FA6A8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80D0F935-20C7-4CC5-A5D2-6FA5FF864AA7}" type="pres">
      <dgm:prSet presAssocID="{565074FA-B985-414B-B2ED-11CC659FA6A8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20D69-273F-4138-9E78-2657FB8FC064}" type="pres">
      <dgm:prSet presAssocID="{565074FA-B985-414B-B2ED-11CC659FA6A8}" presName="negativeSpace" presStyleCnt="0"/>
      <dgm:spPr/>
    </dgm:pt>
    <dgm:pt modelId="{834C7482-4904-4C92-ABE7-CEE62F782BED}" type="pres">
      <dgm:prSet presAssocID="{565074FA-B985-414B-B2ED-11CC659FA6A8}" presName="childText" presStyleLbl="conFgAcc1" presStyleIdx="2" presStyleCnt="6">
        <dgm:presLayoutVars>
          <dgm:bulletEnabled val="1"/>
        </dgm:presLayoutVars>
      </dgm:prSet>
      <dgm:spPr/>
    </dgm:pt>
    <dgm:pt modelId="{6DD38383-C3B7-444E-B5C8-3E9F912B65D9}" type="pres">
      <dgm:prSet presAssocID="{A7FCCB63-EB99-4C5A-A88C-4779A4C090B6}" presName="spaceBetweenRectangles" presStyleCnt="0"/>
      <dgm:spPr/>
    </dgm:pt>
    <dgm:pt modelId="{45AB3252-5CB6-43A9-B2AE-4CDFC0EBEA9D}" type="pres">
      <dgm:prSet presAssocID="{0FA99741-0C0E-4C23-8BB7-82706BD77B41}" presName="parentLin" presStyleCnt="0"/>
      <dgm:spPr/>
    </dgm:pt>
    <dgm:pt modelId="{D5509A5C-9542-43CD-8CD5-1BBCDA5515C6}" type="pres">
      <dgm:prSet presAssocID="{0FA99741-0C0E-4C23-8BB7-82706BD77B41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31BC23C7-1195-416B-B686-834DE96510C8}" type="pres">
      <dgm:prSet presAssocID="{0FA99741-0C0E-4C23-8BB7-82706BD77B41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6A034-69F2-4014-8187-498467CD9585}" type="pres">
      <dgm:prSet presAssocID="{0FA99741-0C0E-4C23-8BB7-82706BD77B41}" presName="negativeSpace" presStyleCnt="0"/>
      <dgm:spPr/>
    </dgm:pt>
    <dgm:pt modelId="{096C57CE-F15E-4372-B5B5-08D6BB31FAD9}" type="pres">
      <dgm:prSet presAssocID="{0FA99741-0C0E-4C23-8BB7-82706BD77B41}" presName="childText" presStyleLbl="conFgAcc1" presStyleIdx="3" presStyleCnt="6">
        <dgm:presLayoutVars>
          <dgm:bulletEnabled val="1"/>
        </dgm:presLayoutVars>
      </dgm:prSet>
      <dgm:spPr/>
    </dgm:pt>
    <dgm:pt modelId="{60B18FF9-3080-48D4-8FD5-F00926E82CE5}" type="pres">
      <dgm:prSet presAssocID="{446F5440-5221-48ED-A4F5-E3B253825A36}" presName="spaceBetweenRectangles" presStyleCnt="0"/>
      <dgm:spPr/>
    </dgm:pt>
    <dgm:pt modelId="{2F5D183C-B522-4EEE-BB34-F0C30A585400}" type="pres">
      <dgm:prSet presAssocID="{464BBBF1-AF6B-41D3-95F2-64E0EF963556}" presName="parentLin" presStyleCnt="0"/>
      <dgm:spPr/>
    </dgm:pt>
    <dgm:pt modelId="{A6E7F3F2-1637-4242-8FBE-FA73C3B14180}" type="pres">
      <dgm:prSet presAssocID="{464BBBF1-AF6B-41D3-95F2-64E0EF963556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961AF8AD-5B63-4524-895E-D19BD951A027}" type="pres">
      <dgm:prSet presAssocID="{464BBBF1-AF6B-41D3-95F2-64E0EF963556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DD3ABE-861C-4041-A7FF-65B8B0CDF55A}" type="pres">
      <dgm:prSet presAssocID="{464BBBF1-AF6B-41D3-95F2-64E0EF963556}" presName="negativeSpace" presStyleCnt="0"/>
      <dgm:spPr/>
    </dgm:pt>
    <dgm:pt modelId="{5BABEF91-4D06-4085-B08F-58548BEB3283}" type="pres">
      <dgm:prSet presAssocID="{464BBBF1-AF6B-41D3-95F2-64E0EF963556}" presName="childText" presStyleLbl="conFgAcc1" presStyleIdx="4" presStyleCnt="6">
        <dgm:presLayoutVars>
          <dgm:bulletEnabled val="1"/>
        </dgm:presLayoutVars>
      </dgm:prSet>
      <dgm:spPr/>
    </dgm:pt>
    <dgm:pt modelId="{DBE40265-95B5-48A3-88E6-ABDD262F1178}" type="pres">
      <dgm:prSet presAssocID="{31080283-A2CB-4740-B45D-C8ACBA3CE5B7}" presName="spaceBetweenRectangles" presStyleCnt="0"/>
      <dgm:spPr/>
    </dgm:pt>
    <dgm:pt modelId="{56C0957F-2C46-43A0-B4EA-8AA7F679DA79}" type="pres">
      <dgm:prSet presAssocID="{DE26B2AD-D58F-4D3C-A838-1771DFEA488D}" presName="parentLin" presStyleCnt="0"/>
      <dgm:spPr/>
    </dgm:pt>
    <dgm:pt modelId="{6231053B-8249-4634-AE00-D1CD39CE77A3}" type="pres">
      <dgm:prSet presAssocID="{DE26B2AD-D58F-4D3C-A838-1771DFEA488D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D8B4093B-E1D8-41EF-88FC-995455F916B5}" type="pres">
      <dgm:prSet presAssocID="{DE26B2AD-D58F-4D3C-A838-1771DFEA488D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7D24DA-F6E7-4F44-B11A-009D8407EF1B}" type="pres">
      <dgm:prSet presAssocID="{DE26B2AD-D58F-4D3C-A838-1771DFEA488D}" presName="negativeSpace" presStyleCnt="0"/>
      <dgm:spPr/>
    </dgm:pt>
    <dgm:pt modelId="{F532AE31-D6EB-41C6-8952-21EBF8619B67}" type="pres">
      <dgm:prSet presAssocID="{DE26B2AD-D58F-4D3C-A838-1771DFEA488D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213E2621-4D4F-455D-8417-84B2E753B836}" srcId="{16B32D4A-CE52-44CB-AB81-5F19EB3EE670}" destId="{F20C0709-E476-4890-ADF2-CDB13FD7A818}" srcOrd="1" destOrd="0" parTransId="{8A35C232-1E5D-4991-A96F-3F1295ADB695}" sibTransId="{490485A6-B6B3-44AE-A757-5247D4EB6F2F}"/>
    <dgm:cxn modelId="{D4BF94E8-3CFA-45AD-9260-17D21023F88B}" srcId="{16B32D4A-CE52-44CB-AB81-5F19EB3EE670}" destId="{DE26B2AD-D58F-4D3C-A838-1771DFEA488D}" srcOrd="5" destOrd="0" parTransId="{C373E19E-FBC4-4C4C-8434-6E5CE6475855}" sibTransId="{C643AD52-5672-4065-BFB1-E7C6683A7731}"/>
    <dgm:cxn modelId="{20316082-34A0-49C9-85A5-E54053658B01}" type="presOf" srcId="{DE26B2AD-D58F-4D3C-A838-1771DFEA488D}" destId="{6231053B-8249-4634-AE00-D1CD39CE77A3}" srcOrd="0" destOrd="0" presId="urn:microsoft.com/office/officeart/2005/8/layout/list1"/>
    <dgm:cxn modelId="{CAD41CA0-6B81-4332-BB50-379D5DC7D7DE}" type="presOf" srcId="{464BBBF1-AF6B-41D3-95F2-64E0EF963556}" destId="{A6E7F3F2-1637-4242-8FBE-FA73C3B14180}" srcOrd="0" destOrd="0" presId="urn:microsoft.com/office/officeart/2005/8/layout/list1"/>
    <dgm:cxn modelId="{9A87AB97-F7DC-475B-B732-A1F429F51B53}" type="presOf" srcId="{565074FA-B985-414B-B2ED-11CC659FA6A8}" destId="{8E38093D-68CB-4A5F-B3F2-57AC89359D75}" srcOrd="0" destOrd="0" presId="urn:microsoft.com/office/officeart/2005/8/layout/list1"/>
    <dgm:cxn modelId="{97ED4DE3-1402-45D3-A49B-D6C2CA3FE405}" type="presOf" srcId="{DE26B2AD-D58F-4D3C-A838-1771DFEA488D}" destId="{D8B4093B-E1D8-41EF-88FC-995455F916B5}" srcOrd="1" destOrd="0" presId="urn:microsoft.com/office/officeart/2005/8/layout/list1"/>
    <dgm:cxn modelId="{2F5C7E73-9D75-4CFC-9F93-6E104F6AD9D8}" type="presOf" srcId="{464BBBF1-AF6B-41D3-95F2-64E0EF963556}" destId="{961AF8AD-5B63-4524-895E-D19BD951A027}" srcOrd="1" destOrd="0" presId="urn:microsoft.com/office/officeart/2005/8/layout/list1"/>
    <dgm:cxn modelId="{47C27439-BBCC-47B2-B71C-3BD707D73F0B}" type="presOf" srcId="{0FA99741-0C0E-4C23-8BB7-82706BD77B41}" destId="{31BC23C7-1195-416B-B686-834DE96510C8}" srcOrd="1" destOrd="0" presId="urn:microsoft.com/office/officeart/2005/8/layout/list1"/>
    <dgm:cxn modelId="{C52B56F9-4BB7-4A9F-B83E-9A049F3AF627}" srcId="{16B32D4A-CE52-44CB-AB81-5F19EB3EE670}" destId="{6677AB97-5A8F-480B-BFB0-9C84BBA041C0}" srcOrd="0" destOrd="0" parTransId="{D8B0666A-6891-4145-A163-BEB2528F6A20}" sibTransId="{6ECA3D4E-4495-43C6-911F-97689910CEEC}"/>
    <dgm:cxn modelId="{E352CE33-919C-418C-AB93-08CCEB9AF658}" srcId="{16B32D4A-CE52-44CB-AB81-5F19EB3EE670}" destId="{565074FA-B985-414B-B2ED-11CC659FA6A8}" srcOrd="2" destOrd="0" parTransId="{C5F9B35F-0B88-496B-B7C8-A627D6977032}" sibTransId="{A7FCCB63-EB99-4C5A-A88C-4779A4C090B6}"/>
    <dgm:cxn modelId="{0F68D609-EEE7-4B28-954C-96D6FF3DCC8A}" srcId="{16B32D4A-CE52-44CB-AB81-5F19EB3EE670}" destId="{0FA99741-0C0E-4C23-8BB7-82706BD77B41}" srcOrd="3" destOrd="0" parTransId="{2C14EE53-D815-4672-B735-20625CB45E61}" sibTransId="{446F5440-5221-48ED-A4F5-E3B253825A36}"/>
    <dgm:cxn modelId="{230D284E-C5DA-42FF-B563-252B3DB31BE0}" type="presOf" srcId="{565074FA-B985-414B-B2ED-11CC659FA6A8}" destId="{80D0F935-20C7-4CC5-A5D2-6FA5FF864AA7}" srcOrd="1" destOrd="0" presId="urn:microsoft.com/office/officeart/2005/8/layout/list1"/>
    <dgm:cxn modelId="{D33EEACA-E966-422C-A3C4-D9589C6CFE0B}" type="presOf" srcId="{F20C0709-E476-4890-ADF2-CDB13FD7A818}" destId="{B9419E9A-6EB4-4F02-A35F-3219AA7DC0BE}" srcOrd="0" destOrd="0" presId="urn:microsoft.com/office/officeart/2005/8/layout/list1"/>
    <dgm:cxn modelId="{487006AE-1F13-4CEB-850B-6DB1CDBCE398}" type="presOf" srcId="{16B32D4A-CE52-44CB-AB81-5F19EB3EE670}" destId="{01353EAD-7E7F-44A5-970F-AAF99BA1DA93}" srcOrd="0" destOrd="0" presId="urn:microsoft.com/office/officeart/2005/8/layout/list1"/>
    <dgm:cxn modelId="{D0D7EBED-5076-48FB-89D6-E8EDE04E4726}" type="presOf" srcId="{6677AB97-5A8F-480B-BFB0-9C84BBA041C0}" destId="{BB91EAF2-F7A5-41E3-B7A6-48379A995B89}" srcOrd="0" destOrd="0" presId="urn:microsoft.com/office/officeart/2005/8/layout/list1"/>
    <dgm:cxn modelId="{34431198-9F27-4C5F-BCAB-31FE11551536}" srcId="{16B32D4A-CE52-44CB-AB81-5F19EB3EE670}" destId="{464BBBF1-AF6B-41D3-95F2-64E0EF963556}" srcOrd="4" destOrd="0" parTransId="{97137CC1-C84E-4DDE-9CF6-779C46A36D80}" sibTransId="{31080283-A2CB-4740-B45D-C8ACBA3CE5B7}"/>
    <dgm:cxn modelId="{9B2CFCC2-CDA1-46FE-A153-AF04C241CBA3}" type="presOf" srcId="{6677AB97-5A8F-480B-BFB0-9C84BBA041C0}" destId="{06283D48-E9C5-45D9-80E8-AD9D4CFC4201}" srcOrd="1" destOrd="0" presId="urn:microsoft.com/office/officeart/2005/8/layout/list1"/>
    <dgm:cxn modelId="{6E7B7EF6-8DEE-4221-9583-77C843630843}" type="presOf" srcId="{0FA99741-0C0E-4C23-8BB7-82706BD77B41}" destId="{D5509A5C-9542-43CD-8CD5-1BBCDA5515C6}" srcOrd="0" destOrd="0" presId="urn:microsoft.com/office/officeart/2005/8/layout/list1"/>
    <dgm:cxn modelId="{2A58652E-202D-404A-B201-5C1A8524DB36}" type="presOf" srcId="{F20C0709-E476-4890-ADF2-CDB13FD7A818}" destId="{0F2613CE-1E4A-4B26-A6E3-9D39FC631857}" srcOrd="1" destOrd="0" presId="urn:microsoft.com/office/officeart/2005/8/layout/list1"/>
    <dgm:cxn modelId="{FDBA1ECC-AD28-4A55-A607-74E8EFE96606}" type="presParOf" srcId="{01353EAD-7E7F-44A5-970F-AAF99BA1DA93}" destId="{60E00F68-1316-4C78-AF12-454A3A3A19E3}" srcOrd="0" destOrd="0" presId="urn:microsoft.com/office/officeart/2005/8/layout/list1"/>
    <dgm:cxn modelId="{B68EA245-563A-41EB-9D12-E05973D653C2}" type="presParOf" srcId="{60E00F68-1316-4C78-AF12-454A3A3A19E3}" destId="{BB91EAF2-F7A5-41E3-B7A6-48379A995B89}" srcOrd="0" destOrd="0" presId="urn:microsoft.com/office/officeart/2005/8/layout/list1"/>
    <dgm:cxn modelId="{4123AEA7-B7DF-4D46-BA95-586F553BF21B}" type="presParOf" srcId="{60E00F68-1316-4C78-AF12-454A3A3A19E3}" destId="{06283D48-E9C5-45D9-80E8-AD9D4CFC4201}" srcOrd="1" destOrd="0" presId="urn:microsoft.com/office/officeart/2005/8/layout/list1"/>
    <dgm:cxn modelId="{24CCDB63-54B0-4BAA-A79C-AFC2B4C26E5E}" type="presParOf" srcId="{01353EAD-7E7F-44A5-970F-AAF99BA1DA93}" destId="{E1EA4D36-D314-437A-B6D6-A8E44F65DB61}" srcOrd="1" destOrd="0" presId="urn:microsoft.com/office/officeart/2005/8/layout/list1"/>
    <dgm:cxn modelId="{980AB687-3A44-4838-B76D-C441E2D448E4}" type="presParOf" srcId="{01353EAD-7E7F-44A5-970F-AAF99BA1DA93}" destId="{66FABCFB-4CA2-431E-882C-416E62D96CCA}" srcOrd="2" destOrd="0" presId="urn:microsoft.com/office/officeart/2005/8/layout/list1"/>
    <dgm:cxn modelId="{3493FF83-3BB6-4062-9BD1-B6AAD56CDFF8}" type="presParOf" srcId="{01353EAD-7E7F-44A5-970F-AAF99BA1DA93}" destId="{828D0EE1-11F2-48BB-BB52-7A33CC9AC0B0}" srcOrd="3" destOrd="0" presId="urn:microsoft.com/office/officeart/2005/8/layout/list1"/>
    <dgm:cxn modelId="{32DA8C58-61A6-4721-99EC-BFD64F761EF6}" type="presParOf" srcId="{01353EAD-7E7F-44A5-970F-AAF99BA1DA93}" destId="{F90D9DAA-0859-40ED-AD23-4FD0E0341DF9}" srcOrd="4" destOrd="0" presId="urn:microsoft.com/office/officeart/2005/8/layout/list1"/>
    <dgm:cxn modelId="{7614F663-BCE4-4FB8-8CC0-4447ECECE525}" type="presParOf" srcId="{F90D9DAA-0859-40ED-AD23-4FD0E0341DF9}" destId="{B9419E9A-6EB4-4F02-A35F-3219AA7DC0BE}" srcOrd="0" destOrd="0" presId="urn:microsoft.com/office/officeart/2005/8/layout/list1"/>
    <dgm:cxn modelId="{39817D6C-8E9B-47F1-A3C9-EAC8BBF2D859}" type="presParOf" srcId="{F90D9DAA-0859-40ED-AD23-4FD0E0341DF9}" destId="{0F2613CE-1E4A-4B26-A6E3-9D39FC631857}" srcOrd="1" destOrd="0" presId="urn:microsoft.com/office/officeart/2005/8/layout/list1"/>
    <dgm:cxn modelId="{D2FA18CD-45AF-4773-BBF3-29DA8E31625F}" type="presParOf" srcId="{01353EAD-7E7F-44A5-970F-AAF99BA1DA93}" destId="{8DADBB4A-A3D9-4988-9001-5FC1BB757F13}" srcOrd="5" destOrd="0" presId="urn:microsoft.com/office/officeart/2005/8/layout/list1"/>
    <dgm:cxn modelId="{3AF9216C-5D9D-4F9B-895C-1FB74FD7FFCB}" type="presParOf" srcId="{01353EAD-7E7F-44A5-970F-AAF99BA1DA93}" destId="{1A8FEC5B-7ADD-49E1-90A3-E22F93C18137}" srcOrd="6" destOrd="0" presId="urn:microsoft.com/office/officeart/2005/8/layout/list1"/>
    <dgm:cxn modelId="{655F6A21-8BAC-4CAB-B4AC-DCB30E967D3A}" type="presParOf" srcId="{01353EAD-7E7F-44A5-970F-AAF99BA1DA93}" destId="{1F31139D-702B-43E6-AFC8-64F1A7AD529C}" srcOrd="7" destOrd="0" presId="urn:microsoft.com/office/officeart/2005/8/layout/list1"/>
    <dgm:cxn modelId="{CCF46DD9-EC1A-4EFC-8483-176C4C99DF77}" type="presParOf" srcId="{01353EAD-7E7F-44A5-970F-AAF99BA1DA93}" destId="{F4884D3C-C60F-4DFD-96A2-C1EAA7D360DB}" srcOrd="8" destOrd="0" presId="urn:microsoft.com/office/officeart/2005/8/layout/list1"/>
    <dgm:cxn modelId="{079B027F-98D1-4DC2-A1F1-9042123B69B3}" type="presParOf" srcId="{F4884D3C-C60F-4DFD-96A2-C1EAA7D360DB}" destId="{8E38093D-68CB-4A5F-B3F2-57AC89359D75}" srcOrd="0" destOrd="0" presId="urn:microsoft.com/office/officeart/2005/8/layout/list1"/>
    <dgm:cxn modelId="{0BC54CC2-627D-4902-872B-8F2A79857D47}" type="presParOf" srcId="{F4884D3C-C60F-4DFD-96A2-C1EAA7D360DB}" destId="{80D0F935-20C7-4CC5-A5D2-6FA5FF864AA7}" srcOrd="1" destOrd="0" presId="urn:microsoft.com/office/officeart/2005/8/layout/list1"/>
    <dgm:cxn modelId="{D82A1034-983A-467C-8E8B-AD69F04D9A8F}" type="presParOf" srcId="{01353EAD-7E7F-44A5-970F-AAF99BA1DA93}" destId="{F2F20D69-273F-4138-9E78-2657FB8FC064}" srcOrd="9" destOrd="0" presId="urn:microsoft.com/office/officeart/2005/8/layout/list1"/>
    <dgm:cxn modelId="{C9B749D6-6A97-4671-BDD9-4B6C31EBF8E3}" type="presParOf" srcId="{01353EAD-7E7F-44A5-970F-AAF99BA1DA93}" destId="{834C7482-4904-4C92-ABE7-CEE62F782BED}" srcOrd="10" destOrd="0" presId="urn:microsoft.com/office/officeart/2005/8/layout/list1"/>
    <dgm:cxn modelId="{8F365E62-E25A-406E-987F-C64E1DAC329B}" type="presParOf" srcId="{01353EAD-7E7F-44A5-970F-AAF99BA1DA93}" destId="{6DD38383-C3B7-444E-B5C8-3E9F912B65D9}" srcOrd="11" destOrd="0" presId="urn:microsoft.com/office/officeart/2005/8/layout/list1"/>
    <dgm:cxn modelId="{B6E525A1-4F31-4C9D-817E-A0ECF6F2A81B}" type="presParOf" srcId="{01353EAD-7E7F-44A5-970F-AAF99BA1DA93}" destId="{45AB3252-5CB6-43A9-B2AE-4CDFC0EBEA9D}" srcOrd="12" destOrd="0" presId="urn:microsoft.com/office/officeart/2005/8/layout/list1"/>
    <dgm:cxn modelId="{C5C452A8-F491-420C-B23C-3E9F828A26FC}" type="presParOf" srcId="{45AB3252-5CB6-43A9-B2AE-4CDFC0EBEA9D}" destId="{D5509A5C-9542-43CD-8CD5-1BBCDA5515C6}" srcOrd="0" destOrd="0" presId="urn:microsoft.com/office/officeart/2005/8/layout/list1"/>
    <dgm:cxn modelId="{E316EFFE-08E1-4230-AA3F-D200175E4D0E}" type="presParOf" srcId="{45AB3252-5CB6-43A9-B2AE-4CDFC0EBEA9D}" destId="{31BC23C7-1195-416B-B686-834DE96510C8}" srcOrd="1" destOrd="0" presId="urn:microsoft.com/office/officeart/2005/8/layout/list1"/>
    <dgm:cxn modelId="{CE8AF811-262F-43EF-9092-D0837760E0A4}" type="presParOf" srcId="{01353EAD-7E7F-44A5-970F-AAF99BA1DA93}" destId="{4946A034-69F2-4014-8187-498467CD9585}" srcOrd="13" destOrd="0" presId="urn:microsoft.com/office/officeart/2005/8/layout/list1"/>
    <dgm:cxn modelId="{CCAD9548-B5C8-4BC0-83E4-A1A04643850E}" type="presParOf" srcId="{01353EAD-7E7F-44A5-970F-AAF99BA1DA93}" destId="{096C57CE-F15E-4372-B5B5-08D6BB31FAD9}" srcOrd="14" destOrd="0" presId="urn:microsoft.com/office/officeart/2005/8/layout/list1"/>
    <dgm:cxn modelId="{ED89D6B1-A853-40EA-B256-318745BB3E52}" type="presParOf" srcId="{01353EAD-7E7F-44A5-970F-AAF99BA1DA93}" destId="{60B18FF9-3080-48D4-8FD5-F00926E82CE5}" srcOrd="15" destOrd="0" presId="urn:microsoft.com/office/officeart/2005/8/layout/list1"/>
    <dgm:cxn modelId="{C3BAC81D-0F07-45F1-A821-DB2220930520}" type="presParOf" srcId="{01353EAD-7E7F-44A5-970F-AAF99BA1DA93}" destId="{2F5D183C-B522-4EEE-BB34-F0C30A585400}" srcOrd="16" destOrd="0" presId="urn:microsoft.com/office/officeart/2005/8/layout/list1"/>
    <dgm:cxn modelId="{03FF4C9B-0EBD-4DE3-9005-E08C55952281}" type="presParOf" srcId="{2F5D183C-B522-4EEE-BB34-F0C30A585400}" destId="{A6E7F3F2-1637-4242-8FBE-FA73C3B14180}" srcOrd="0" destOrd="0" presId="urn:microsoft.com/office/officeart/2005/8/layout/list1"/>
    <dgm:cxn modelId="{23765181-DBE1-492A-8B53-38B42A95BF3F}" type="presParOf" srcId="{2F5D183C-B522-4EEE-BB34-F0C30A585400}" destId="{961AF8AD-5B63-4524-895E-D19BD951A027}" srcOrd="1" destOrd="0" presId="urn:microsoft.com/office/officeart/2005/8/layout/list1"/>
    <dgm:cxn modelId="{DAA0583F-9DE4-4A52-9DDA-27761B97D14A}" type="presParOf" srcId="{01353EAD-7E7F-44A5-970F-AAF99BA1DA93}" destId="{C1DD3ABE-861C-4041-A7FF-65B8B0CDF55A}" srcOrd="17" destOrd="0" presId="urn:microsoft.com/office/officeart/2005/8/layout/list1"/>
    <dgm:cxn modelId="{282B8901-9B2B-4433-B613-1E8F7F9CF846}" type="presParOf" srcId="{01353EAD-7E7F-44A5-970F-AAF99BA1DA93}" destId="{5BABEF91-4D06-4085-B08F-58548BEB3283}" srcOrd="18" destOrd="0" presId="urn:microsoft.com/office/officeart/2005/8/layout/list1"/>
    <dgm:cxn modelId="{170983AA-25CC-45AF-9B25-3A3BB6114320}" type="presParOf" srcId="{01353EAD-7E7F-44A5-970F-AAF99BA1DA93}" destId="{DBE40265-95B5-48A3-88E6-ABDD262F1178}" srcOrd="19" destOrd="0" presId="urn:microsoft.com/office/officeart/2005/8/layout/list1"/>
    <dgm:cxn modelId="{75D6E1C4-BF17-4AA0-B87E-9C02D1ADB1EF}" type="presParOf" srcId="{01353EAD-7E7F-44A5-970F-AAF99BA1DA93}" destId="{56C0957F-2C46-43A0-B4EA-8AA7F679DA79}" srcOrd="20" destOrd="0" presId="urn:microsoft.com/office/officeart/2005/8/layout/list1"/>
    <dgm:cxn modelId="{1AD4F2B1-EB46-428B-B34D-E2DB62B5A056}" type="presParOf" srcId="{56C0957F-2C46-43A0-B4EA-8AA7F679DA79}" destId="{6231053B-8249-4634-AE00-D1CD39CE77A3}" srcOrd="0" destOrd="0" presId="urn:microsoft.com/office/officeart/2005/8/layout/list1"/>
    <dgm:cxn modelId="{601B29A5-E60C-4125-9FD0-1D17F56285A1}" type="presParOf" srcId="{56C0957F-2C46-43A0-B4EA-8AA7F679DA79}" destId="{D8B4093B-E1D8-41EF-88FC-995455F916B5}" srcOrd="1" destOrd="0" presId="urn:microsoft.com/office/officeart/2005/8/layout/list1"/>
    <dgm:cxn modelId="{554CFB38-9DFA-4FAE-B1F3-4721BA0A03C0}" type="presParOf" srcId="{01353EAD-7E7F-44A5-970F-AAF99BA1DA93}" destId="{5F7D24DA-F6E7-4F44-B11A-009D8407EF1B}" srcOrd="21" destOrd="0" presId="urn:microsoft.com/office/officeart/2005/8/layout/list1"/>
    <dgm:cxn modelId="{AD599F8B-95EC-4804-9BDD-6DA19EA4C97B}" type="presParOf" srcId="{01353EAD-7E7F-44A5-970F-AAF99BA1DA93}" destId="{F532AE31-D6EB-41C6-8952-21EBF8619B67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DCC0D30-D6F4-468A-8A7A-A1BA28516980}" type="doc">
      <dgm:prSet loTypeId="urn:microsoft.com/office/officeart/2005/8/layout/list1" loCatId="list" qsTypeId="urn:microsoft.com/office/officeart/2005/8/quickstyle/simple1#9" qsCatId="simple" csTypeId="urn:microsoft.com/office/officeart/2005/8/colors/accent1_2#10" csCatId="accent1" phldr="1"/>
      <dgm:spPr/>
      <dgm:t>
        <a:bodyPr/>
        <a:lstStyle/>
        <a:p>
          <a:endParaRPr lang="en-US"/>
        </a:p>
      </dgm:t>
    </dgm:pt>
    <dgm:pt modelId="{5332F2FF-0DB4-4E59-8EC6-72C834CFA34A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Ethernet Basics</a:t>
          </a:r>
          <a:endParaRPr lang="en-US" dirty="0"/>
        </a:p>
      </dgm:t>
    </dgm:pt>
    <dgm:pt modelId="{96F1F9C7-089D-4C93-A6EC-25B8742A5BCC}" type="parTrans" cxnId="{51EDD77A-2775-4297-A72E-0A87ABF878B0}">
      <dgm:prSet/>
      <dgm:spPr/>
      <dgm:t>
        <a:bodyPr/>
        <a:lstStyle/>
        <a:p>
          <a:endParaRPr lang="en-US"/>
        </a:p>
      </dgm:t>
    </dgm:pt>
    <dgm:pt modelId="{DD74BB32-A2BC-42E6-9047-CB752C827391}" type="sibTrans" cxnId="{51EDD77A-2775-4297-A72E-0A87ABF878B0}">
      <dgm:prSet/>
      <dgm:spPr/>
      <dgm:t>
        <a:bodyPr/>
        <a:lstStyle/>
        <a:p>
          <a:endParaRPr lang="en-US"/>
        </a:p>
      </dgm:t>
    </dgm:pt>
    <dgm:pt modelId="{DE55C6E6-765A-4858-85EE-6DA28AA15B0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Physical Layer Ethernet Standards</a:t>
          </a:r>
          <a:endParaRPr lang="en-US" dirty="0"/>
        </a:p>
      </dgm:t>
    </dgm:pt>
    <dgm:pt modelId="{4D3D27AB-D9CE-4263-8457-3BFC318C899E}" type="parTrans" cxnId="{0B83307E-1BEC-4F9C-A67E-D4B2E048679F}">
      <dgm:prSet/>
      <dgm:spPr/>
      <dgm:t>
        <a:bodyPr/>
        <a:lstStyle/>
        <a:p>
          <a:endParaRPr lang="en-US"/>
        </a:p>
      </dgm:t>
    </dgm:pt>
    <dgm:pt modelId="{86148034-A65D-4A12-8827-FDE0F8749E38}" type="sibTrans" cxnId="{0B83307E-1BEC-4F9C-A67E-D4B2E048679F}">
      <dgm:prSet/>
      <dgm:spPr/>
      <dgm:t>
        <a:bodyPr/>
        <a:lstStyle/>
        <a:p>
          <a:endParaRPr lang="en-US"/>
        </a:p>
      </dgm:t>
    </dgm:pt>
    <dgm:pt modelId="{C1FF9413-9013-46C2-A19E-884CED37B6B6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Data Link Layer Ethernet Standards</a:t>
          </a:r>
          <a:endParaRPr lang="en-US" dirty="0"/>
        </a:p>
      </dgm:t>
    </dgm:pt>
    <dgm:pt modelId="{A64B2A58-083F-42C9-B7AF-8F7B6207EFDE}" type="parTrans" cxnId="{111D5854-FF52-41D5-9A08-97151345F660}">
      <dgm:prSet/>
      <dgm:spPr/>
      <dgm:t>
        <a:bodyPr/>
        <a:lstStyle/>
        <a:p>
          <a:endParaRPr lang="en-US"/>
        </a:p>
      </dgm:t>
    </dgm:pt>
    <dgm:pt modelId="{42A1E35E-7DE8-48A2-890B-BEFEF88D099B}" type="sibTrans" cxnId="{111D5854-FF52-41D5-9A08-97151345F660}">
      <dgm:prSet/>
      <dgm:spPr/>
      <dgm:t>
        <a:bodyPr/>
        <a:lstStyle/>
        <a:p>
          <a:endParaRPr lang="en-US"/>
        </a:p>
      </dgm:t>
    </dgm:pt>
    <dgm:pt modelId="{05E976D4-9A20-48A7-B8B6-0193A62C346F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Ethernet Security</a:t>
          </a:r>
          <a:endParaRPr lang="en-US" dirty="0"/>
        </a:p>
      </dgm:t>
    </dgm:pt>
    <dgm:pt modelId="{FA80C53A-D702-4B9C-AAC3-65D1248CF67F}" type="parTrans" cxnId="{B85ABA0A-827F-46B0-BF97-A962EF7DA07B}">
      <dgm:prSet/>
      <dgm:spPr/>
      <dgm:t>
        <a:bodyPr/>
        <a:lstStyle/>
        <a:p>
          <a:endParaRPr lang="en-US"/>
        </a:p>
      </dgm:t>
    </dgm:pt>
    <dgm:pt modelId="{BBF0D44E-03B4-4946-BB3C-A66CCD08C460}" type="sibTrans" cxnId="{B85ABA0A-827F-46B0-BF97-A962EF7DA07B}">
      <dgm:prSet/>
      <dgm:spPr/>
      <dgm:t>
        <a:bodyPr/>
        <a:lstStyle/>
        <a:p>
          <a:endParaRPr lang="en-US"/>
        </a:p>
      </dgm:t>
    </dgm:pt>
    <dgm:pt modelId="{2229EF53-73E3-45AB-BD1B-496AF1609E1A}" type="pres">
      <dgm:prSet presAssocID="{1DCC0D30-D6F4-468A-8A7A-A1BA2851698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AB504F8-340B-4558-BF6D-4B23A1FDDA7C}" type="pres">
      <dgm:prSet presAssocID="{5332F2FF-0DB4-4E59-8EC6-72C834CFA34A}" presName="parentLin" presStyleCnt="0"/>
      <dgm:spPr/>
    </dgm:pt>
    <dgm:pt modelId="{E8D2F248-45D7-47A4-9E0E-E082BC389CBC}" type="pres">
      <dgm:prSet presAssocID="{5332F2FF-0DB4-4E59-8EC6-72C834CFA34A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7D12C4EB-76FE-4C27-AF93-6726FD0B4F9E}" type="pres">
      <dgm:prSet presAssocID="{5332F2FF-0DB4-4E59-8EC6-72C834CFA34A}" presName="parentText" presStyleLbl="node1" presStyleIdx="0" presStyleCnt="4" custScaleX="1317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35EF76-1070-433F-B5C9-78DEC55C869E}" type="pres">
      <dgm:prSet presAssocID="{5332F2FF-0DB4-4E59-8EC6-72C834CFA34A}" presName="negativeSpace" presStyleCnt="0"/>
      <dgm:spPr/>
    </dgm:pt>
    <dgm:pt modelId="{F8493D2A-5866-40F8-8C8C-67671329F3F3}" type="pres">
      <dgm:prSet presAssocID="{5332F2FF-0DB4-4E59-8EC6-72C834CFA34A}" presName="childText" presStyleLbl="conFgAcc1" presStyleIdx="0" presStyleCnt="4">
        <dgm:presLayoutVars>
          <dgm:bulletEnabled val="1"/>
        </dgm:presLayoutVars>
      </dgm:prSet>
      <dgm:spPr/>
    </dgm:pt>
    <dgm:pt modelId="{6ACD0E35-0C3A-4BC8-B1AD-5A2B017DBD1C}" type="pres">
      <dgm:prSet presAssocID="{DD74BB32-A2BC-42E6-9047-CB752C827391}" presName="spaceBetweenRectangles" presStyleCnt="0"/>
      <dgm:spPr/>
    </dgm:pt>
    <dgm:pt modelId="{E1DDD385-C857-4761-8430-0DE06718C647}" type="pres">
      <dgm:prSet presAssocID="{DE55C6E6-765A-4858-85EE-6DA28AA15B0A}" presName="parentLin" presStyleCnt="0"/>
      <dgm:spPr/>
    </dgm:pt>
    <dgm:pt modelId="{F5B36E37-9B32-4997-B023-0F9ACC1F4B18}" type="pres">
      <dgm:prSet presAssocID="{DE55C6E6-765A-4858-85EE-6DA28AA15B0A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8D1A38F0-4FAA-42D5-BF4E-506C5EA3A016}" type="pres">
      <dgm:prSet presAssocID="{DE55C6E6-765A-4858-85EE-6DA28AA15B0A}" presName="parentText" presStyleLbl="node1" presStyleIdx="1" presStyleCnt="4" custScaleX="1317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01616-D6F7-42F7-B134-7668A209B96B}" type="pres">
      <dgm:prSet presAssocID="{DE55C6E6-765A-4858-85EE-6DA28AA15B0A}" presName="negativeSpace" presStyleCnt="0"/>
      <dgm:spPr/>
    </dgm:pt>
    <dgm:pt modelId="{99FE1F93-3068-419D-B06F-5CBF87BE8ED6}" type="pres">
      <dgm:prSet presAssocID="{DE55C6E6-765A-4858-85EE-6DA28AA15B0A}" presName="childText" presStyleLbl="conFgAcc1" presStyleIdx="1" presStyleCnt="4">
        <dgm:presLayoutVars>
          <dgm:bulletEnabled val="1"/>
        </dgm:presLayoutVars>
      </dgm:prSet>
      <dgm:spPr/>
    </dgm:pt>
    <dgm:pt modelId="{8B0CBEB1-323F-4ACA-B58D-830224CC6CC5}" type="pres">
      <dgm:prSet presAssocID="{86148034-A65D-4A12-8827-FDE0F8749E38}" presName="spaceBetweenRectangles" presStyleCnt="0"/>
      <dgm:spPr/>
    </dgm:pt>
    <dgm:pt modelId="{6C54F35F-B8E3-46E1-954F-C6D9DDE5C6EC}" type="pres">
      <dgm:prSet presAssocID="{C1FF9413-9013-46C2-A19E-884CED37B6B6}" presName="parentLin" presStyleCnt="0"/>
      <dgm:spPr/>
    </dgm:pt>
    <dgm:pt modelId="{3081F630-524F-495A-A42F-6FB97613C3EE}" type="pres">
      <dgm:prSet presAssocID="{C1FF9413-9013-46C2-A19E-884CED37B6B6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8BE1FF66-2E22-4F28-A110-10D6B59DA261}" type="pres">
      <dgm:prSet presAssocID="{C1FF9413-9013-46C2-A19E-884CED37B6B6}" presName="parentText" presStyleLbl="node1" presStyleIdx="2" presStyleCnt="4" custScaleX="1317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A70C92-791A-468C-9E9B-64B276C0D40C}" type="pres">
      <dgm:prSet presAssocID="{C1FF9413-9013-46C2-A19E-884CED37B6B6}" presName="negativeSpace" presStyleCnt="0"/>
      <dgm:spPr/>
    </dgm:pt>
    <dgm:pt modelId="{882504C0-7140-47B5-A45A-E295E41AB1C0}" type="pres">
      <dgm:prSet presAssocID="{C1FF9413-9013-46C2-A19E-884CED37B6B6}" presName="childText" presStyleLbl="conFgAcc1" presStyleIdx="2" presStyleCnt="4">
        <dgm:presLayoutVars>
          <dgm:bulletEnabled val="1"/>
        </dgm:presLayoutVars>
      </dgm:prSet>
      <dgm:spPr/>
    </dgm:pt>
    <dgm:pt modelId="{DBD10FAF-FD14-469F-8A9B-5B9B8B92D34E}" type="pres">
      <dgm:prSet presAssocID="{42A1E35E-7DE8-48A2-890B-BEFEF88D099B}" presName="spaceBetweenRectangles" presStyleCnt="0"/>
      <dgm:spPr/>
    </dgm:pt>
    <dgm:pt modelId="{BCD7D8A7-1605-4DA8-9B2D-AFACC937875B}" type="pres">
      <dgm:prSet presAssocID="{05E976D4-9A20-48A7-B8B6-0193A62C346F}" presName="parentLin" presStyleCnt="0"/>
      <dgm:spPr/>
    </dgm:pt>
    <dgm:pt modelId="{2B03E858-DB28-4AE9-9B37-A3A29DD9DFCD}" type="pres">
      <dgm:prSet presAssocID="{05E976D4-9A20-48A7-B8B6-0193A62C346F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FA829721-7209-417A-B3D9-1D4932AAFDFF}" type="pres">
      <dgm:prSet presAssocID="{05E976D4-9A20-48A7-B8B6-0193A62C346F}" presName="parentText" presStyleLbl="node1" presStyleIdx="3" presStyleCnt="4" custScaleX="1317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E432F0-3EF8-4193-A6B8-510848C0E45F}" type="pres">
      <dgm:prSet presAssocID="{05E976D4-9A20-48A7-B8B6-0193A62C346F}" presName="negativeSpace" presStyleCnt="0"/>
      <dgm:spPr/>
    </dgm:pt>
    <dgm:pt modelId="{84346013-91F3-4000-A795-0C7F28ABB722}" type="pres">
      <dgm:prSet presAssocID="{05E976D4-9A20-48A7-B8B6-0193A62C346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5100160-FB0F-433E-AA2E-1DBDE88E7F05}" type="presOf" srcId="{1DCC0D30-D6F4-468A-8A7A-A1BA28516980}" destId="{2229EF53-73E3-45AB-BD1B-496AF1609E1A}" srcOrd="0" destOrd="0" presId="urn:microsoft.com/office/officeart/2005/8/layout/list1"/>
    <dgm:cxn modelId="{C41CB368-EC54-4996-9124-7FB8C81A212B}" type="presOf" srcId="{DE55C6E6-765A-4858-85EE-6DA28AA15B0A}" destId="{F5B36E37-9B32-4997-B023-0F9ACC1F4B18}" srcOrd="0" destOrd="0" presId="urn:microsoft.com/office/officeart/2005/8/layout/list1"/>
    <dgm:cxn modelId="{968D2372-268C-4BE4-9DB3-F5E86870403D}" type="presOf" srcId="{5332F2FF-0DB4-4E59-8EC6-72C834CFA34A}" destId="{7D12C4EB-76FE-4C27-AF93-6726FD0B4F9E}" srcOrd="1" destOrd="0" presId="urn:microsoft.com/office/officeart/2005/8/layout/list1"/>
    <dgm:cxn modelId="{111D5854-FF52-41D5-9A08-97151345F660}" srcId="{1DCC0D30-D6F4-468A-8A7A-A1BA28516980}" destId="{C1FF9413-9013-46C2-A19E-884CED37B6B6}" srcOrd="2" destOrd="0" parTransId="{A64B2A58-083F-42C9-B7AF-8F7B6207EFDE}" sibTransId="{42A1E35E-7DE8-48A2-890B-BEFEF88D099B}"/>
    <dgm:cxn modelId="{FC0EF0B5-C99A-45D4-B9B9-DCCFF5759965}" type="presOf" srcId="{05E976D4-9A20-48A7-B8B6-0193A62C346F}" destId="{2B03E858-DB28-4AE9-9B37-A3A29DD9DFCD}" srcOrd="0" destOrd="0" presId="urn:microsoft.com/office/officeart/2005/8/layout/list1"/>
    <dgm:cxn modelId="{04889D01-72B7-4AA0-91F2-78B3D4AC4795}" type="presOf" srcId="{C1FF9413-9013-46C2-A19E-884CED37B6B6}" destId="{8BE1FF66-2E22-4F28-A110-10D6B59DA261}" srcOrd="1" destOrd="0" presId="urn:microsoft.com/office/officeart/2005/8/layout/list1"/>
    <dgm:cxn modelId="{B85ABA0A-827F-46B0-BF97-A962EF7DA07B}" srcId="{1DCC0D30-D6F4-468A-8A7A-A1BA28516980}" destId="{05E976D4-9A20-48A7-B8B6-0193A62C346F}" srcOrd="3" destOrd="0" parTransId="{FA80C53A-D702-4B9C-AAC3-65D1248CF67F}" sibTransId="{BBF0D44E-03B4-4946-BB3C-A66CCD08C460}"/>
    <dgm:cxn modelId="{E7A4DB1B-5907-450E-A22B-AC10DF2E9C24}" type="presOf" srcId="{5332F2FF-0DB4-4E59-8EC6-72C834CFA34A}" destId="{E8D2F248-45D7-47A4-9E0E-E082BC389CBC}" srcOrd="0" destOrd="0" presId="urn:microsoft.com/office/officeart/2005/8/layout/list1"/>
    <dgm:cxn modelId="{AC14C834-07C1-421D-910F-D73F100EFADE}" type="presOf" srcId="{C1FF9413-9013-46C2-A19E-884CED37B6B6}" destId="{3081F630-524F-495A-A42F-6FB97613C3EE}" srcOrd="0" destOrd="0" presId="urn:microsoft.com/office/officeart/2005/8/layout/list1"/>
    <dgm:cxn modelId="{51EDD77A-2775-4297-A72E-0A87ABF878B0}" srcId="{1DCC0D30-D6F4-468A-8A7A-A1BA28516980}" destId="{5332F2FF-0DB4-4E59-8EC6-72C834CFA34A}" srcOrd="0" destOrd="0" parTransId="{96F1F9C7-089D-4C93-A6EC-25B8742A5BCC}" sibTransId="{DD74BB32-A2BC-42E6-9047-CB752C827391}"/>
    <dgm:cxn modelId="{EE2B0085-9AFA-48F9-8894-25D42E17AAAB}" type="presOf" srcId="{DE55C6E6-765A-4858-85EE-6DA28AA15B0A}" destId="{8D1A38F0-4FAA-42D5-BF4E-506C5EA3A016}" srcOrd="1" destOrd="0" presId="urn:microsoft.com/office/officeart/2005/8/layout/list1"/>
    <dgm:cxn modelId="{0B83307E-1BEC-4F9C-A67E-D4B2E048679F}" srcId="{1DCC0D30-D6F4-468A-8A7A-A1BA28516980}" destId="{DE55C6E6-765A-4858-85EE-6DA28AA15B0A}" srcOrd="1" destOrd="0" parTransId="{4D3D27AB-D9CE-4263-8457-3BFC318C899E}" sibTransId="{86148034-A65D-4A12-8827-FDE0F8749E38}"/>
    <dgm:cxn modelId="{8F0E5EF1-9527-4504-83F6-7099F9329A9F}" type="presOf" srcId="{05E976D4-9A20-48A7-B8B6-0193A62C346F}" destId="{FA829721-7209-417A-B3D9-1D4932AAFDFF}" srcOrd="1" destOrd="0" presId="urn:microsoft.com/office/officeart/2005/8/layout/list1"/>
    <dgm:cxn modelId="{57C6F4EB-7F4B-4093-8640-C52BF44ACA94}" type="presParOf" srcId="{2229EF53-73E3-45AB-BD1B-496AF1609E1A}" destId="{5AB504F8-340B-4558-BF6D-4B23A1FDDA7C}" srcOrd="0" destOrd="0" presId="urn:microsoft.com/office/officeart/2005/8/layout/list1"/>
    <dgm:cxn modelId="{0049840D-6A5E-4BBB-9788-11AE1208994A}" type="presParOf" srcId="{5AB504F8-340B-4558-BF6D-4B23A1FDDA7C}" destId="{E8D2F248-45D7-47A4-9E0E-E082BC389CBC}" srcOrd="0" destOrd="0" presId="urn:microsoft.com/office/officeart/2005/8/layout/list1"/>
    <dgm:cxn modelId="{237B4314-7A73-4FFD-B330-6AE81A0515A7}" type="presParOf" srcId="{5AB504F8-340B-4558-BF6D-4B23A1FDDA7C}" destId="{7D12C4EB-76FE-4C27-AF93-6726FD0B4F9E}" srcOrd="1" destOrd="0" presId="urn:microsoft.com/office/officeart/2005/8/layout/list1"/>
    <dgm:cxn modelId="{A2CD5CBA-6988-4691-8A61-A57DF3A78A66}" type="presParOf" srcId="{2229EF53-73E3-45AB-BD1B-496AF1609E1A}" destId="{2C35EF76-1070-433F-B5C9-78DEC55C869E}" srcOrd="1" destOrd="0" presId="urn:microsoft.com/office/officeart/2005/8/layout/list1"/>
    <dgm:cxn modelId="{EA0915FF-AD95-42FF-B66F-7A3C55320742}" type="presParOf" srcId="{2229EF53-73E3-45AB-BD1B-496AF1609E1A}" destId="{F8493D2A-5866-40F8-8C8C-67671329F3F3}" srcOrd="2" destOrd="0" presId="urn:microsoft.com/office/officeart/2005/8/layout/list1"/>
    <dgm:cxn modelId="{2D3EE30F-0670-46EF-A512-7005142C5E64}" type="presParOf" srcId="{2229EF53-73E3-45AB-BD1B-496AF1609E1A}" destId="{6ACD0E35-0C3A-4BC8-B1AD-5A2B017DBD1C}" srcOrd="3" destOrd="0" presId="urn:microsoft.com/office/officeart/2005/8/layout/list1"/>
    <dgm:cxn modelId="{AB7FF376-A583-410E-81ED-AC201B3F5B1B}" type="presParOf" srcId="{2229EF53-73E3-45AB-BD1B-496AF1609E1A}" destId="{E1DDD385-C857-4761-8430-0DE06718C647}" srcOrd="4" destOrd="0" presId="urn:microsoft.com/office/officeart/2005/8/layout/list1"/>
    <dgm:cxn modelId="{6930864C-E019-4F54-820F-CF83D1CCF027}" type="presParOf" srcId="{E1DDD385-C857-4761-8430-0DE06718C647}" destId="{F5B36E37-9B32-4997-B023-0F9ACC1F4B18}" srcOrd="0" destOrd="0" presId="urn:microsoft.com/office/officeart/2005/8/layout/list1"/>
    <dgm:cxn modelId="{1CE3B3A5-B0E2-432E-8004-3EE8BCF6E99F}" type="presParOf" srcId="{E1DDD385-C857-4761-8430-0DE06718C647}" destId="{8D1A38F0-4FAA-42D5-BF4E-506C5EA3A016}" srcOrd="1" destOrd="0" presId="urn:microsoft.com/office/officeart/2005/8/layout/list1"/>
    <dgm:cxn modelId="{7EF183A3-F9C6-47E7-9399-0093E55D8506}" type="presParOf" srcId="{2229EF53-73E3-45AB-BD1B-496AF1609E1A}" destId="{C9001616-D6F7-42F7-B134-7668A209B96B}" srcOrd="5" destOrd="0" presId="urn:microsoft.com/office/officeart/2005/8/layout/list1"/>
    <dgm:cxn modelId="{AC22B045-CA25-4406-96DB-69DAB32F6FBE}" type="presParOf" srcId="{2229EF53-73E3-45AB-BD1B-496AF1609E1A}" destId="{99FE1F93-3068-419D-B06F-5CBF87BE8ED6}" srcOrd="6" destOrd="0" presId="urn:microsoft.com/office/officeart/2005/8/layout/list1"/>
    <dgm:cxn modelId="{13BCD7AC-B85E-439B-BCAD-CBC004AF2EC1}" type="presParOf" srcId="{2229EF53-73E3-45AB-BD1B-496AF1609E1A}" destId="{8B0CBEB1-323F-4ACA-B58D-830224CC6CC5}" srcOrd="7" destOrd="0" presId="urn:microsoft.com/office/officeart/2005/8/layout/list1"/>
    <dgm:cxn modelId="{24AD9235-349C-4B1C-8710-DC8BF28BA67C}" type="presParOf" srcId="{2229EF53-73E3-45AB-BD1B-496AF1609E1A}" destId="{6C54F35F-B8E3-46E1-954F-C6D9DDE5C6EC}" srcOrd="8" destOrd="0" presId="urn:microsoft.com/office/officeart/2005/8/layout/list1"/>
    <dgm:cxn modelId="{30A24EBA-9C28-4435-A62B-08F676C1A0DC}" type="presParOf" srcId="{6C54F35F-B8E3-46E1-954F-C6D9DDE5C6EC}" destId="{3081F630-524F-495A-A42F-6FB97613C3EE}" srcOrd="0" destOrd="0" presId="urn:microsoft.com/office/officeart/2005/8/layout/list1"/>
    <dgm:cxn modelId="{84EDBCAA-8169-432C-A8F5-C1FBB65A2B19}" type="presParOf" srcId="{6C54F35F-B8E3-46E1-954F-C6D9DDE5C6EC}" destId="{8BE1FF66-2E22-4F28-A110-10D6B59DA261}" srcOrd="1" destOrd="0" presId="urn:microsoft.com/office/officeart/2005/8/layout/list1"/>
    <dgm:cxn modelId="{FAC5C8D1-2BE0-4A12-9E02-E579E39DBDE5}" type="presParOf" srcId="{2229EF53-73E3-45AB-BD1B-496AF1609E1A}" destId="{44A70C92-791A-468C-9E9B-64B276C0D40C}" srcOrd="9" destOrd="0" presId="urn:microsoft.com/office/officeart/2005/8/layout/list1"/>
    <dgm:cxn modelId="{5509DDB4-7E49-4F4C-B81A-366421C78815}" type="presParOf" srcId="{2229EF53-73E3-45AB-BD1B-496AF1609E1A}" destId="{882504C0-7140-47B5-A45A-E295E41AB1C0}" srcOrd="10" destOrd="0" presId="urn:microsoft.com/office/officeart/2005/8/layout/list1"/>
    <dgm:cxn modelId="{81F25778-88CE-47A7-BCF5-714EB0667145}" type="presParOf" srcId="{2229EF53-73E3-45AB-BD1B-496AF1609E1A}" destId="{DBD10FAF-FD14-469F-8A9B-5B9B8B92D34E}" srcOrd="11" destOrd="0" presId="urn:microsoft.com/office/officeart/2005/8/layout/list1"/>
    <dgm:cxn modelId="{DB624C2A-D070-44FE-A5EB-863EAEB4D76B}" type="presParOf" srcId="{2229EF53-73E3-45AB-BD1B-496AF1609E1A}" destId="{BCD7D8A7-1605-4DA8-9B2D-AFACC937875B}" srcOrd="12" destOrd="0" presId="urn:microsoft.com/office/officeart/2005/8/layout/list1"/>
    <dgm:cxn modelId="{EAF44613-5521-4B89-AD8C-7CA7E5B64790}" type="presParOf" srcId="{BCD7D8A7-1605-4DA8-9B2D-AFACC937875B}" destId="{2B03E858-DB28-4AE9-9B37-A3A29DD9DFCD}" srcOrd="0" destOrd="0" presId="urn:microsoft.com/office/officeart/2005/8/layout/list1"/>
    <dgm:cxn modelId="{BC67B97F-DA44-46F6-9C81-69CD37B4F4D5}" type="presParOf" srcId="{BCD7D8A7-1605-4DA8-9B2D-AFACC937875B}" destId="{FA829721-7209-417A-B3D9-1D4932AAFDFF}" srcOrd="1" destOrd="0" presId="urn:microsoft.com/office/officeart/2005/8/layout/list1"/>
    <dgm:cxn modelId="{194E161E-11B8-4E1E-AAA0-B0BAFE66824D}" type="presParOf" srcId="{2229EF53-73E3-45AB-BD1B-496AF1609E1A}" destId="{4AE432F0-3EF8-4193-A6B8-510848C0E45F}" srcOrd="13" destOrd="0" presId="urn:microsoft.com/office/officeart/2005/8/layout/list1"/>
    <dgm:cxn modelId="{1986B2BF-1E80-4151-A101-E8580CE23C05}" type="presParOf" srcId="{2229EF53-73E3-45AB-BD1B-496AF1609E1A}" destId="{84346013-91F3-4000-A795-0C7F28ABB72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DCC0D30-D6F4-468A-8A7A-A1BA28516980}" type="doc">
      <dgm:prSet loTypeId="urn:microsoft.com/office/officeart/2005/8/layout/list1" loCatId="list" qsTypeId="urn:microsoft.com/office/officeart/2005/8/quickstyle/simple1#10" qsCatId="simple" csTypeId="urn:microsoft.com/office/officeart/2005/8/colors/accent1_2#11" csCatId="accent1" phldr="1"/>
      <dgm:spPr/>
      <dgm:t>
        <a:bodyPr/>
        <a:lstStyle/>
        <a:p>
          <a:endParaRPr lang="en-US"/>
        </a:p>
      </dgm:t>
    </dgm:pt>
    <dgm:pt modelId="{5332F2FF-0DB4-4E59-8EC6-72C834CFA34A}">
      <dgm:prSet phldrT="[Text]"/>
      <dgm:spPr/>
      <dgm:t>
        <a:bodyPr/>
        <a:lstStyle/>
        <a:p>
          <a:r>
            <a:rPr lang="en-US" dirty="0" smtClean="0"/>
            <a:t>Ethernet Basics</a:t>
          </a:r>
          <a:endParaRPr lang="en-US" dirty="0"/>
        </a:p>
      </dgm:t>
    </dgm:pt>
    <dgm:pt modelId="{96F1F9C7-089D-4C93-A6EC-25B8742A5BCC}" type="parTrans" cxnId="{51EDD77A-2775-4297-A72E-0A87ABF878B0}">
      <dgm:prSet/>
      <dgm:spPr/>
      <dgm:t>
        <a:bodyPr/>
        <a:lstStyle/>
        <a:p>
          <a:endParaRPr lang="en-US"/>
        </a:p>
      </dgm:t>
    </dgm:pt>
    <dgm:pt modelId="{DD74BB32-A2BC-42E6-9047-CB752C827391}" type="sibTrans" cxnId="{51EDD77A-2775-4297-A72E-0A87ABF878B0}">
      <dgm:prSet/>
      <dgm:spPr/>
      <dgm:t>
        <a:bodyPr/>
        <a:lstStyle/>
        <a:p>
          <a:endParaRPr lang="en-US"/>
        </a:p>
      </dgm:t>
    </dgm:pt>
    <dgm:pt modelId="{DE55C6E6-765A-4858-85EE-6DA28AA15B0A}">
      <dgm:prSet phldrT="[Text]"/>
      <dgm:spPr/>
      <dgm:t>
        <a:bodyPr/>
        <a:lstStyle/>
        <a:p>
          <a:r>
            <a:rPr lang="en-US" dirty="0" smtClean="0"/>
            <a:t>Physical Layer Ethernet Standards</a:t>
          </a:r>
          <a:endParaRPr lang="en-US" dirty="0"/>
        </a:p>
      </dgm:t>
    </dgm:pt>
    <dgm:pt modelId="{4D3D27AB-D9CE-4263-8457-3BFC318C899E}" type="parTrans" cxnId="{0B83307E-1BEC-4F9C-A67E-D4B2E048679F}">
      <dgm:prSet/>
      <dgm:spPr/>
      <dgm:t>
        <a:bodyPr/>
        <a:lstStyle/>
        <a:p>
          <a:endParaRPr lang="en-US"/>
        </a:p>
      </dgm:t>
    </dgm:pt>
    <dgm:pt modelId="{86148034-A65D-4A12-8827-FDE0F8749E38}" type="sibTrans" cxnId="{0B83307E-1BEC-4F9C-A67E-D4B2E048679F}">
      <dgm:prSet/>
      <dgm:spPr/>
      <dgm:t>
        <a:bodyPr/>
        <a:lstStyle/>
        <a:p>
          <a:endParaRPr lang="en-US"/>
        </a:p>
      </dgm:t>
    </dgm:pt>
    <dgm:pt modelId="{C1FF9413-9013-46C2-A19E-884CED37B6B6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dirty="0" smtClean="0"/>
            <a:t>Data Link Layer Ethernet Standards</a:t>
          </a:r>
          <a:endParaRPr lang="en-US" sz="2800" dirty="0"/>
        </a:p>
      </dgm:t>
    </dgm:pt>
    <dgm:pt modelId="{A64B2A58-083F-42C9-B7AF-8F7B6207EFDE}" type="parTrans" cxnId="{111D5854-FF52-41D5-9A08-97151345F660}">
      <dgm:prSet/>
      <dgm:spPr/>
      <dgm:t>
        <a:bodyPr/>
        <a:lstStyle/>
        <a:p>
          <a:endParaRPr lang="en-US"/>
        </a:p>
      </dgm:t>
    </dgm:pt>
    <dgm:pt modelId="{42A1E35E-7DE8-48A2-890B-BEFEF88D099B}" type="sibTrans" cxnId="{111D5854-FF52-41D5-9A08-97151345F660}">
      <dgm:prSet/>
      <dgm:spPr/>
      <dgm:t>
        <a:bodyPr/>
        <a:lstStyle/>
        <a:p>
          <a:endParaRPr lang="en-US"/>
        </a:p>
      </dgm:t>
    </dgm:pt>
    <dgm:pt modelId="{05E976D4-9A20-48A7-B8B6-0193A62C346F}">
      <dgm:prSet phldrT="[Text]"/>
      <dgm:spPr/>
      <dgm:t>
        <a:bodyPr/>
        <a:lstStyle/>
        <a:p>
          <a:r>
            <a:rPr lang="en-US" dirty="0" smtClean="0"/>
            <a:t>Ethernet Security</a:t>
          </a:r>
          <a:endParaRPr lang="en-US" dirty="0"/>
        </a:p>
      </dgm:t>
    </dgm:pt>
    <dgm:pt modelId="{FA80C53A-D702-4B9C-AAC3-65D1248CF67F}" type="parTrans" cxnId="{B85ABA0A-827F-46B0-BF97-A962EF7DA07B}">
      <dgm:prSet/>
      <dgm:spPr/>
      <dgm:t>
        <a:bodyPr/>
        <a:lstStyle/>
        <a:p>
          <a:endParaRPr lang="en-US"/>
        </a:p>
      </dgm:t>
    </dgm:pt>
    <dgm:pt modelId="{BBF0D44E-03B4-4946-BB3C-A66CCD08C460}" type="sibTrans" cxnId="{B85ABA0A-827F-46B0-BF97-A962EF7DA07B}">
      <dgm:prSet/>
      <dgm:spPr/>
      <dgm:t>
        <a:bodyPr/>
        <a:lstStyle/>
        <a:p>
          <a:endParaRPr lang="en-US"/>
        </a:p>
      </dgm:t>
    </dgm:pt>
    <dgm:pt modelId="{2229EF53-73E3-45AB-BD1B-496AF1609E1A}" type="pres">
      <dgm:prSet presAssocID="{1DCC0D30-D6F4-468A-8A7A-A1BA2851698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AB504F8-340B-4558-BF6D-4B23A1FDDA7C}" type="pres">
      <dgm:prSet presAssocID="{5332F2FF-0DB4-4E59-8EC6-72C834CFA34A}" presName="parentLin" presStyleCnt="0"/>
      <dgm:spPr/>
    </dgm:pt>
    <dgm:pt modelId="{E8D2F248-45D7-47A4-9E0E-E082BC389CBC}" type="pres">
      <dgm:prSet presAssocID="{5332F2FF-0DB4-4E59-8EC6-72C834CFA34A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7D12C4EB-76FE-4C27-AF93-6726FD0B4F9E}" type="pres">
      <dgm:prSet presAssocID="{5332F2FF-0DB4-4E59-8EC6-72C834CFA34A}" presName="parentText" presStyleLbl="node1" presStyleIdx="0" presStyleCnt="4" custScaleX="1317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35EF76-1070-433F-B5C9-78DEC55C869E}" type="pres">
      <dgm:prSet presAssocID="{5332F2FF-0DB4-4E59-8EC6-72C834CFA34A}" presName="negativeSpace" presStyleCnt="0"/>
      <dgm:spPr/>
    </dgm:pt>
    <dgm:pt modelId="{F8493D2A-5866-40F8-8C8C-67671329F3F3}" type="pres">
      <dgm:prSet presAssocID="{5332F2FF-0DB4-4E59-8EC6-72C834CFA34A}" presName="childText" presStyleLbl="conFgAcc1" presStyleIdx="0" presStyleCnt="4">
        <dgm:presLayoutVars>
          <dgm:bulletEnabled val="1"/>
        </dgm:presLayoutVars>
      </dgm:prSet>
      <dgm:spPr/>
    </dgm:pt>
    <dgm:pt modelId="{6ACD0E35-0C3A-4BC8-B1AD-5A2B017DBD1C}" type="pres">
      <dgm:prSet presAssocID="{DD74BB32-A2BC-42E6-9047-CB752C827391}" presName="spaceBetweenRectangles" presStyleCnt="0"/>
      <dgm:spPr/>
    </dgm:pt>
    <dgm:pt modelId="{E1DDD385-C857-4761-8430-0DE06718C647}" type="pres">
      <dgm:prSet presAssocID="{DE55C6E6-765A-4858-85EE-6DA28AA15B0A}" presName="parentLin" presStyleCnt="0"/>
      <dgm:spPr/>
    </dgm:pt>
    <dgm:pt modelId="{F5B36E37-9B32-4997-B023-0F9ACC1F4B18}" type="pres">
      <dgm:prSet presAssocID="{DE55C6E6-765A-4858-85EE-6DA28AA15B0A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8D1A38F0-4FAA-42D5-BF4E-506C5EA3A016}" type="pres">
      <dgm:prSet presAssocID="{DE55C6E6-765A-4858-85EE-6DA28AA15B0A}" presName="parentText" presStyleLbl="node1" presStyleIdx="1" presStyleCnt="4" custScaleX="1317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01616-D6F7-42F7-B134-7668A209B96B}" type="pres">
      <dgm:prSet presAssocID="{DE55C6E6-765A-4858-85EE-6DA28AA15B0A}" presName="negativeSpace" presStyleCnt="0"/>
      <dgm:spPr/>
    </dgm:pt>
    <dgm:pt modelId="{99FE1F93-3068-419D-B06F-5CBF87BE8ED6}" type="pres">
      <dgm:prSet presAssocID="{DE55C6E6-765A-4858-85EE-6DA28AA15B0A}" presName="childText" presStyleLbl="conFgAcc1" presStyleIdx="1" presStyleCnt="4">
        <dgm:presLayoutVars>
          <dgm:bulletEnabled val="1"/>
        </dgm:presLayoutVars>
      </dgm:prSet>
      <dgm:spPr/>
    </dgm:pt>
    <dgm:pt modelId="{8B0CBEB1-323F-4ACA-B58D-830224CC6CC5}" type="pres">
      <dgm:prSet presAssocID="{86148034-A65D-4A12-8827-FDE0F8749E38}" presName="spaceBetweenRectangles" presStyleCnt="0"/>
      <dgm:spPr/>
    </dgm:pt>
    <dgm:pt modelId="{6C54F35F-B8E3-46E1-954F-C6D9DDE5C6EC}" type="pres">
      <dgm:prSet presAssocID="{C1FF9413-9013-46C2-A19E-884CED37B6B6}" presName="parentLin" presStyleCnt="0"/>
      <dgm:spPr/>
    </dgm:pt>
    <dgm:pt modelId="{3081F630-524F-495A-A42F-6FB97613C3EE}" type="pres">
      <dgm:prSet presAssocID="{C1FF9413-9013-46C2-A19E-884CED37B6B6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8BE1FF66-2E22-4F28-A110-10D6B59DA261}" type="pres">
      <dgm:prSet presAssocID="{C1FF9413-9013-46C2-A19E-884CED37B6B6}" presName="parentText" presStyleLbl="node1" presStyleIdx="2" presStyleCnt="4" custScaleX="1317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A70C92-791A-468C-9E9B-64B276C0D40C}" type="pres">
      <dgm:prSet presAssocID="{C1FF9413-9013-46C2-A19E-884CED37B6B6}" presName="negativeSpace" presStyleCnt="0"/>
      <dgm:spPr/>
    </dgm:pt>
    <dgm:pt modelId="{882504C0-7140-47B5-A45A-E295E41AB1C0}" type="pres">
      <dgm:prSet presAssocID="{C1FF9413-9013-46C2-A19E-884CED37B6B6}" presName="childText" presStyleLbl="conFgAcc1" presStyleIdx="2" presStyleCnt="4">
        <dgm:presLayoutVars>
          <dgm:bulletEnabled val="1"/>
        </dgm:presLayoutVars>
      </dgm:prSet>
      <dgm:spPr/>
    </dgm:pt>
    <dgm:pt modelId="{DBD10FAF-FD14-469F-8A9B-5B9B8B92D34E}" type="pres">
      <dgm:prSet presAssocID="{42A1E35E-7DE8-48A2-890B-BEFEF88D099B}" presName="spaceBetweenRectangles" presStyleCnt="0"/>
      <dgm:spPr/>
    </dgm:pt>
    <dgm:pt modelId="{BCD7D8A7-1605-4DA8-9B2D-AFACC937875B}" type="pres">
      <dgm:prSet presAssocID="{05E976D4-9A20-48A7-B8B6-0193A62C346F}" presName="parentLin" presStyleCnt="0"/>
      <dgm:spPr/>
    </dgm:pt>
    <dgm:pt modelId="{2B03E858-DB28-4AE9-9B37-A3A29DD9DFCD}" type="pres">
      <dgm:prSet presAssocID="{05E976D4-9A20-48A7-B8B6-0193A62C346F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FA829721-7209-417A-B3D9-1D4932AAFDFF}" type="pres">
      <dgm:prSet presAssocID="{05E976D4-9A20-48A7-B8B6-0193A62C346F}" presName="parentText" presStyleLbl="node1" presStyleIdx="3" presStyleCnt="4" custScaleX="1317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E432F0-3EF8-4193-A6B8-510848C0E45F}" type="pres">
      <dgm:prSet presAssocID="{05E976D4-9A20-48A7-B8B6-0193A62C346F}" presName="negativeSpace" presStyleCnt="0"/>
      <dgm:spPr/>
    </dgm:pt>
    <dgm:pt modelId="{84346013-91F3-4000-A795-0C7F28ABB722}" type="pres">
      <dgm:prSet presAssocID="{05E976D4-9A20-48A7-B8B6-0193A62C346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7761841-C618-4C8B-8024-FC42B5AE00F5}" type="presOf" srcId="{5332F2FF-0DB4-4E59-8EC6-72C834CFA34A}" destId="{7D12C4EB-76FE-4C27-AF93-6726FD0B4F9E}" srcOrd="1" destOrd="0" presId="urn:microsoft.com/office/officeart/2005/8/layout/list1"/>
    <dgm:cxn modelId="{1F81F70F-A76E-4CD5-BEF0-C07411A806FF}" type="presOf" srcId="{5332F2FF-0DB4-4E59-8EC6-72C834CFA34A}" destId="{E8D2F248-45D7-47A4-9E0E-E082BC389CBC}" srcOrd="0" destOrd="0" presId="urn:microsoft.com/office/officeart/2005/8/layout/list1"/>
    <dgm:cxn modelId="{111D5854-FF52-41D5-9A08-97151345F660}" srcId="{1DCC0D30-D6F4-468A-8A7A-A1BA28516980}" destId="{C1FF9413-9013-46C2-A19E-884CED37B6B6}" srcOrd="2" destOrd="0" parTransId="{A64B2A58-083F-42C9-B7AF-8F7B6207EFDE}" sibTransId="{42A1E35E-7DE8-48A2-890B-BEFEF88D099B}"/>
    <dgm:cxn modelId="{C66615CF-7935-47B4-81FB-F2E481077FEC}" type="presOf" srcId="{C1FF9413-9013-46C2-A19E-884CED37B6B6}" destId="{8BE1FF66-2E22-4F28-A110-10D6B59DA261}" srcOrd="1" destOrd="0" presId="urn:microsoft.com/office/officeart/2005/8/layout/list1"/>
    <dgm:cxn modelId="{C51FAC67-9A89-409E-B400-ADDFD09B1832}" type="presOf" srcId="{C1FF9413-9013-46C2-A19E-884CED37B6B6}" destId="{3081F630-524F-495A-A42F-6FB97613C3EE}" srcOrd="0" destOrd="0" presId="urn:microsoft.com/office/officeart/2005/8/layout/list1"/>
    <dgm:cxn modelId="{B85ABA0A-827F-46B0-BF97-A962EF7DA07B}" srcId="{1DCC0D30-D6F4-468A-8A7A-A1BA28516980}" destId="{05E976D4-9A20-48A7-B8B6-0193A62C346F}" srcOrd="3" destOrd="0" parTransId="{FA80C53A-D702-4B9C-AAC3-65D1248CF67F}" sibTransId="{BBF0D44E-03B4-4946-BB3C-A66CCD08C460}"/>
    <dgm:cxn modelId="{E3C09FEF-065B-4105-9B6D-B5B4D01C3CBF}" type="presOf" srcId="{05E976D4-9A20-48A7-B8B6-0193A62C346F}" destId="{FA829721-7209-417A-B3D9-1D4932AAFDFF}" srcOrd="1" destOrd="0" presId="urn:microsoft.com/office/officeart/2005/8/layout/list1"/>
    <dgm:cxn modelId="{51EDD77A-2775-4297-A72E-0A87ABF878B0}" srcId="{1DCC0D30-D6F4-468A-8A7A-A1BA28516980}" destId="{5332F2FF-0DB4-4E59-8EC6-72C834CFA34A}" srcOrd="0" destOrd="0" parTransId="{96F1F9C7-089D-4C93-A6EC-25B8742A5BCC}" sibTransId="{DD74BB32-A2BC-42E6-9047-CB752C827391}"/>
    <dgm:cxn modelId="{6FC9404C-E197-4E45-879C-613FAD6EB15D}" type="presOf" srcId="{DE55C6E6-765A-4858-85EE-6DA28AA15B0A}" destId="{F5B36E37-9B32-4997-B023-0F9ACC1F4B18}" srcOrd="0" destOrd="0" presId="urn:microsoft.com/office/officeart/2005/8/layout/list1"/>
    <dgm:cxn modelId="{C95DC347-F55C-42BB-86A8-A1F78C33B412}" type="presOf" srcId="{05E976D4-9A20-48A7-B8B6-0193A62C346F}" destId="{2B03E858-DB28-4AE9-9B37-A3A29DD9DFCD}" srcOrd="0" destOrd="0" presId="urn:microsoft.com/office/officeart/2005/8/layout/list1"/>
    <dgm:cxn modelId="{0B83307E-1BEC-4F9C-A67E-D4B2E048679F}" srcId="{1DCC0D30-D6F4-468A-8A7A-A1BA28516980}" destId="{DE55C6E6-765A-4858-85EE-6DA28AA15B0A}" srcOrd="1" destOrd="0" parTransId="{4D3D27AB-D9CE-4263-8457-3BFC318C899E}" sibTransId="{86148034-A65D-4A12-8827-FDE0F8749E38}"/>
    <dgm:cxn modelId="{A5A4EC0D-2CE9-47CC-9A5D-4D5407A55399}" type="presOf" srcId="{DE55C6E6-765A-4858-85EE-6DA28AA15B0A}" destId="{8D1A38F0-4FAA-42D5-BF4E-506C5EA3A016}" srcOrd="1" destOrd="0" presId="urn:microsoft.com/office/officeart/2005/8/layout/list1"/>
    <dgm:cxn modelId="{DE283B63-C9B6-44A0-B26E-C93F84E1E6FB}" type="presOf" srcId="{1DCC0D30-D6F4-468A-8A7A-A1BA28516980}" destId="{2229EF53-73E3-45AB-BD1B-496AF1609E1A}" srcOrd="0" destOrd="0" presId="urn:microsoft.com/office/officeart/2005/8/layout/list1"/>
    <dgm:cxn modelId="{0F3861C2-4242-4709-9041-BEC3D4B8C870}" type="presParOf" srcId="{2229EF53-73E3-45AB-BD1B-496AF1609E1A}" destId="{5AB504F8-340B-4558-BF6D-4B23A1FDDA7C}" srcOrd="0" destOrd="0" presId="urn:microsoft.com/office/officeart/2005/8/layout/list1"/>
    <dgm:cxn modelId="{67515C22-60DA-4DD5-A642-BC73BC537B3C}" type="presParOf" srcId="{5AB504F8-340B-4558-BF6D-4B23A1FDDA7C}" destId="{E8D2F248-45D7-47A4-9E0E-E082BC389CBC}" srcOrd="0" destOrd="0" presId="urn:microsoft.com/office/officeart/2005/8/layout/list1"/>
    <dgm:cxn modelId="{BC16A57D-8129-4EB6-8280-C59C2919DFDF}" type="presParOf" srcId="{5AB504F8-340B-4558-BF6D-4B23A1FDDA7C}" destId="{7D12C4EB-76FE-4C27-AF93-6726FD0B4F9E}" srcOrd="1" destOrd="0" presId="urn:microsoft.com/office/officeart/2005/8/layout/list1"/>
    <dgm:cxn modelId="{FF4EE50E-9C56-48E8-B22D-4AC4AC8CDF0E}" type="presParOf" srcId="{2229EF53-73E3-45AB-BD1B-496AF1609E1A}" destId="{2C35EF76-1070-433F-B5C9-78DEC55C869E}" srcOrd="1" destOrd="0" presId="urn:microsoft.com/office/officeart/2005/8/layout/list1"/>
    <dgm:cxn modelId="{FAAE0BFE-937B-411F-9054-E7EAD88683B7}" type="presParOf" srcId="{2229EF53-73E3-45AB-BD1B-496AF1609E1A}" destId="{F8493D2A-5866-40F8-8C8C-67671329F3F3}" srcOrd="2" destOrd="0" presId="urn:microsoft.com/office/officeart/2005/8/layout/list1"/>
    <dgm:cxn modelId="{41F571D5-0CC5-4EF0-BECF-8F599999C2FD}" type="presParOf" srcId="{2229EF53-73E3-45AB-BD1B-496AF1609E1A}" destId="{6ACD0E35-0C3A-4BC8-B1AD-5A2B017DBD1C}" srcOrd="3" destOrd="0" presId="urn:microsoft.com/office/officeart/2005/8/layout/list1"/>
    <dgm:cxn modelId="{D2DEF3F7-B9B6-46E5-9BF3-245A31ABEFBC}" type="presParOf" srcId="{2229EF53-73E3-45AB-BD1B-496AF1609E1A}" destId="{E1DDD385-C857-4761-8430-0DE06718C647}" srcOrd="4" destOrd="0" presId="urn:microsoft.com/office/officeart/2005/8/layout/list1"/>
    <dgm:cxn modelId="{08580D7D-B7EA-449B-BE06-18A736FDF7E5}" type="presParOf" srcId="{E1DDD385-C857-4761-8430-0DE06718C647}" destId="{F5B36E37-9B32-4997-B023-0F9ACC1F4B18}" srcOrd="0" destOrd="0" presId="urn:microsoft.com/office/officeart/2005/8/layout/list1"/>
    <dgm:cxn modelId="{FF601D72-D188-4C00-A8E7-5840302AE5C3}" type="presParOf" srcId="{E1DDD385-C857-4761-8430-0DE06718C647}" destId="{8D1A38F0-4FAA-42D5-BF4E-506C5EA3A016}" srcOrd="1" destOrd="0" presId="urn:microsoft.com/office/officeart/2005/8/layout/list1"/>
    <dgm:cxn modelId="{51896946-3D94-48CF-B4FE-D044B65FEDA9}" type="presParOf" srcId="{2229EF53-73E3-45AB-BD1B-496AF1609E1A}" destId="{C9001616-D6F7-42F7-B134-7668A209B96B}" srcOrd="5" destOrd="0" presId="urn:microsoft.com/office/officeart/2005/8/layout/list1"/>
    <dgm:cxn modelId="{2D665981-E228-4A64-8CDE-973C446AA9FE}" type="presParOf" srcId="{2229EF53-73E3-45AB-BD1B-496AF1609E1A}" destId="{99FE1F93-3068-419D-B06F-5CBF87BE8ED6}" srcOrd="6" destOrd="0" presId="urn:microsoft.com/office/officeart/2005/8/layout/list1"/>
    <dgm:cxn modelId="{6F84D22D-EDD3-43DC-8B2B-933C031CEFDF}" type="presParOf" srcId="{2229EF53-73E3-45AB-BD1B-496AF1609E1A}" destId="{8B0CBEB1-323F-4ACA-B58D-830224CC6CC5}" srcOrd="7" destOrd="0" presId="urn:microsoft.com/office/officeart/2005/8/layout/list1"/>
    <dgm:cxn modelId="{2F7A6F1E-1230-48D4-9CB7-B204A499CBAD}" type="presParOf" srcId="{2229EF53-73E3-45AB-BD1B-496AF1609E1A}" destId="{6C54F35F-B8E3-46E1-954F-C6D9DDE5C6EC}" srcOrd="8" destOrd="0" presId="urn:microsoft.com/office/officeart/2005/8/layout/list1"/>
    <dgm:cxn modelId="{E01C1637-2012-423E-A29D-93A119624B7C}" type="presParOf" srcId="{6C54F35F-B8E3-46E1-954F-C6D9DDE5C6EC}" destId="{3081F630-524F-495A-A42F-6FB97613C3EE}" srcOrd="0" destOrd="0" presId="urn:microsoft.com/office/officeart/2005/8/layout/list1"/>
    <dgm:cxn modelId="{A0C472D2-0B4D-4FB2-B9C2-F8B38795EA9B}" type="presParOf" srcId="{6C54F35F-B8E3-46E1-954F-C6D9DDE5C6EC}" destId="{8BE1FF66-2E22-4F28-A110-10D6B59DA261}" srcOrd="1" destOrd="0" presId="urn:microsoft.com/office/officeart/2005/8/layout/list1"/>
    <dgm:cxn modelId="{E9B127B9-60D2-4BD7-84EF-B9BF145F169E}" type="presParOf" srcId="{2229EF53-73E3-45AB-BD1B-496AF1609E1A}" destId="{44A70C92-791A-468C-9E9B-64B276C0D40C}" srcOrd="9" destOrd="0" presId="urn:microsoft.com/office/officeart/2005/8/layout/list1"/>
    <dgm:cxn modelId="{5A0DE2F6-4298-42A4-A870-EE40FEF89AD9}" type="presParOf" srcId="{2229EF53-73E3-45AB-BD1B-496AF1609E1A}" destId="{882504C0-7140-47B5-A45A-E295E41AB1C0}" srcOrd="10" destOrd="0" presId="urn:microsoft.com/office/officeart/2005/8/layout/list1"/>
    <dgm:cxn modelId="{3D31BA3F-855F-4C0E-872C-188C036830B8}" type="presParOf" srcId="{2229EF53-73E3-45AB-BD1B-496AF1609E1A}" destId="{DBD10FAF-FD14-469F-8A9B-5B9B8B92D34E}" srcOrd="11" destOrd="0" presId="urn:microsoft.com/office/officeart/2005/8/layout/list1"/>
    <dgm:cxn modelId="{113BCC20-7ADA-44DF-9093-CB3CA67DA0D7}" type="presParOf" srcId="{2229EF53-73E3-45AB-BD1B-496AF1609E1A}" destId="{BCD7D8A7-1605-4DA8-9B2D-AFACC937875B}" srcOrd="12" destOrd="0" presId="urn:microsoft.com/office/officeart/2005/8/layout/list1"/>
    <dgm:cxn modelId="{01D30090-4EB3-4A47-A819-41273A435B48}" type="presParOf" srcId="{BCD7D8A7-1605-4DA8-9B2D-AFACC937875B}" destId="{2B03E858-DB28-4AE9-9B37-A3A29DD9DFCD}" srcOrd="0" destOrd="0" presId="urn:microsoft.com/office/officeart/2005/8/layout/list1"/>
    <dgm:cxn modelId="{C67D5660-407E-4AE7-8BE7-B111880BEEDE}" type="presParOf" srcId="{BCD7D8A7-1605-4DA8-9B2D-AFACC937875B}" destId="{FA829721-7209-417A-B3D9-1D4932AAFDFF}" srcOrd="1" destOrd="0" presId="urn:microsoft.com/office/officeart/2005/8/layout/list1"/>
    <dgm:cxn modelId="{16B5909E-5513-4F18-9011-BEBF029CAB38}" type="presParOf" srcId="{2229EF53-73E3-45AB-BD1B-496AF1609E1A}" destId="{4AE432F0-3EF8-4193-A6B8-510848C0E45F}" srcOrd="13" destOrd="0" presId="urn:microsoft.com/office/officeart/2005/8/layout/list1"/>
    <dgm:cxn modelId="{E46BBCBB-831B-4538-86B0-41FFB589136B}" type="presParOf" srcId="{2229EF53-73E3-45AB-BD1B-496AF1609E1A}" destId="{84346013-91F3-4000-A795-0C7F28ABB72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DCC0D30-D6F4-468A-8A7A-A1BA28516980}" type="doc">
      <dgm:prSet loTypeId="urn:microsoft.com/office/officeart/2005/8/layout/list1" loCatId="list" qsTypeId="urn:microsoft.com/office/officeart/2005/8/quickstyle/simple1#11" qsCatId="simple" csTypeId="urn:microsoft.com/office/officeart/2005/8/colors/accent1_2#12" csCatId="accent1" phldr="1"/>
      <dgm:spPr/>
      <dgm:t>
        <a:bodyPr/>
        <a:lstStyle/>
        <a:p>
          <a:endParaRPr lang="en-US"/>
        </a:p>
      </dgm:t>
    </dgm:pt>
    <dgm:pt modelId="{5332F2FF-0DB4-4E59-8EC6-72C834CFA34A}">
      <dgm:prSet phldrT="[Text]"/>
      <dgm:spPr/>
      <dgm:t>
        <a:bodyPr/>
        <a:lstStyle/>
        <a:p>
          <a:r>
            <a:rPr lang="en-US" dirty="0" smtClean="0"/>
            <a:t>Ethernet Basics</a:t>
          </a:r>
          <a:endParaRPr lang="en-US" dirty="0"/>
        </a:p>
      </dgm:t>
    </dgm:pt>
    <dgm:pt modelId="{96F1F9C7-089D-4C93-A6EC-25B8742A5BCC}" type="parTrans" cxnId="{51EDD77A-2775-4297-A72E-0A87ABF878B0}">
      <dgm:prSet/>
      <dgm:spPr/>
      <dgm:t>
        <a:bodyPr/>
        <a:lstStyle/>
        <a:p>
          <a:endParaRPr lang="en-US"/>
        </a:p>
      </dgm:t>
    </dgm:pt>
    <dgm:pt modelId="{DD74BB32-A2BC-42E6-9047-CB752C827391}" type="sibTrans" cxnId="{51EDD77A-2775-4297-A72E-0A87ABF878B0}">
      <dgm:prSet/>
      <dgm:spPr/>
      <dgm:t>
        <a:bodyPr/>
        <a:lstStyle/>
        <a:p>
          <a:endParaRPr lang="en-US"/>
        </a:p>
      </dgm:t>
    </dgm:pt>
    <dgm:pt modelId="{DE55C6E6-765A-4858-85EE-6DA28AA15B0A}">
      <dgm:prSet phldrT="[Text]"/>
      <dgm:spPr/>
      <dgm:t>
        <a:bodyPr/>
        <a:lstStyle/>
        <a:p>
          <a:r>
            <a:rPr lang="en-US" dirty="0" smtClean="0"/>
            <a:t>Physical Layer Ethernet Standards</a:t>
          </a:r>
          <a:endParaRPr lang="en-US" dirty="0"/>
        </a:p>
      </dgm:t>
    </dgm:pt>
    <dgm:pt modelId="{4D3D27AB-D9CE-4263-8457-3BFC318C899E}" type="parTrans" cxnId="{0B83307E-1BEC-4F9C-A67E-D4B2E048679F}">
      <dgm:prSet/>
      <dgm:spPr/>
      <dgm:t>
        <a:bodyPr/>
        <a:lstStyle/>
        <a:p>
          <a:endParaRPr lang="en-US"/>
        </a:p>
      </dgm:t>
    </dgm:pt>
    <dgm:pt modelId="{86148034-A65D-4A12-8827-FDE0F8749E38}" type="sibTrans" cxnId="{0B83307E-1BEC-4F9C-A67E-D4B2E048679F}">
      <dgm:prSet/>
      <dgm:spPr/>
      <dgm:t>
        <a:bodyPr/>
        <a:lstStyle/>
        <a:p>
          <a:endParaRPr lang="en-US"/>
        </a:p>
      </dgm:t>
    </dgm:pt>
    <dgm:pt modelId="{C1FF9413-9013-46C2-A19E-884CED37B6B6}">
      <dgm:prSet phldrT="[Text]"/>
      <dgm:spPr/>
      <dgm:t>
        <a:bodyPr/>
        <a:lstStyle/>
        <a:p>
          <a:r>
            <a:rPr lang="en-US" dirty="0" smtClean="0"/>
            <a:t>Data Link Layer Ethernet Standards</a:t>
          </a:r>
          <a:endParaRPr lang="en-US" dirty="0"/>
        </a:p>
      </dgm:t>
    </dgm:pt>
    <dgm:pt modelId="{A64B2A58-083F-42C9-B7AF-8F7B6207EFDE}" type="parTrans" cxnId="{111D5854-FF52-41D5-9A08-97151345F660}">
      <dgm:prSet/>
      <dgm:spPr/>
      <dgm:t>
        <a:bodyPr/>
        <a:lstStyle/>
        <a:p>
          <a:endParaRPr lang="en-US"/>
        </a:p>
      </dgm:t>
    </dgm:pt>
    <dgm:pt modelId="{42A1E35E-7DE8-48A2-890B-BEFEF88D099B}" type="sibTrans" cxnId="{111D5854-FF52-41D5-9A08-97151345F660}">
      <dgm:prSet/>
      <dgm:spPr/>
      <dgm:t>
        <a:bodyPr/>
        <a:lstStyle/>
        <a:p>
          <a:endParaRPr lang="en-US"/>
        </a:p>
      </dgm:t>
    </dgm:pt>
    <dgm:pt modelId="{05E976D4-9A20-48A7-B8B6-0193A62C346F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Ethernet Security</a:t>
          </a:r>
          <a:endParaRPr lang="en-US" dirty="0"/>
        </a:p>
      </dgm:t>
    </dgm:pt>
    <dgm:pt modelId="{FA80C53A-D702-4B9C-AAC3-65D1248CF67F}" type="parTrans" cxnId="{B85ABA0A-827F-46B0-BF97-A962EF7DA07B}">
      <dgm:prSet/>
      <dgm:spPr/>
      <dgm:t>
        <a:bodyPr/>
        <a:lstStyle/>
        <a:p>
          <a:endParaRPr lang="en-US"/>
        </a:p>
      </dgm:t>
    </dgm:pt>
    <dgm:pt modelId="{BBF0D44E-03B4-4946-BB3C-A66CCD08C460}" type="sibTrans" cxnId="{B85ABA0A-827F-46B0-BF97-A962EF7DA07B}">
      <dgm:prSet/>
      <dgm:spPr/>
      <dgm:t>
        <a:bodyPr/>
        <a:lstStyle/>
        <a:p>
          <a:endParaRPr lang="en-US"/>
        </a:p>
      </dgm:t>
    </dgm:pt>
    <dgm:pt modelId="{2229EF53-73E3-45AB-BD1B-496AF1609E1A}" type="pres">
      <dgm:prSet presAssocID="{1DCC0D30-D6F4-468A-8A7A-A1BA2851698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AB504F8-340B-4558-BF6D-4B23A1FDDA7C}" type="pres">
      <dgm:prSet presAssocID="{5332F2FF-0DB4-4E59-8EC6-72C834CFA34A}" presName="parentLin" presStyleCnt="0"/>
      <dgm:spPr/>
    </dgm:pt>
    <dgm:pt modelId="{E8D2F248-45D7-47A4-9E0E-E082BC389CBC}" type="pres">
      <dgm:prSet presAssocID="{5332F2FF-0DB4-4E59-8EC6-72C834CFA34A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7D12C4EB-76FE-4C27-AF93-6726FD0B4F9E}" type="pres">
      <dgm:prSet presAssocID="{5332F2FF-0DB4-4E59-8EC6-72C834CFA34A}" presName="parentText" presStyleLbl="node1" presStyleIdx="0" presStyleCnt="4" custScaleX="1317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35EF76-1070-433F-B5C9-78DEC55C869E}" type="pres">
      <dgm:prSet presAssocID="{5332F2FF-0DB4-4E59-8EC6-72C834CFA34A}" presName="negativeSpace" presStyleCnt="0"/>
      <dgm:spPr/>
    </dgm:pt>
    <dgm:pt modelId="{F8493D2A-5866-40F8-8C8C-67671329F3F3}" type="pres">
      <dgm:prSet presAssocID="{5332F2FF-0DB4-4E59-8EC6-72C834CFA34A}" presName="childText" presStyleLbl="conFgAcc1" presStyleIdx="0" presStyleCnt="4">
        <dgm:presLayoutVars>
          <dgm:bulletEnabled val="1"/>
        </dgm:presLayoutVars>
      </dgm:prSet>
      <dgm:spPr/>
    </dgm:pt>
    <dgm:pt modelId="{6ACD0E35-0C3A-4BC8-B1AD-5A2B017DBD1C}" type="pres">
      <dgm:prSet presAssocID="{DD74BB32-A2BC-42E6-9047-CB752C827391}" presName="spaceBetweenRectangles" presStyleCnt="0"/>
      <dgm:spPr/>
    </dgm:pt>
    <dgm:pt modelId="{E1DDD385-C857-4761-8430-0DE06718C647}" type="pres">
      <dgm:prSet presAssocID="{DE55C6E6-765A-4858-85EE-6DA28AA15B0A}" presName="parentLin" presStyleCnt="0"/>
      <dgm:spPr/>
    </dgm:pt>
    <dgm:pt modelId="{F5B36E37-9B32-4997-B023-0F9ACC1F4B18}" type="pres">
      <dgm:prSet presAssocID="{DE55C6E6-765A-4858-85EE-6DA28AA15B0A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8D1A38F0-4FAA-42D5-BF4E-506C5EA3A016}" type="pres">
      <dgm:prSet presAssocID="{DE55C6E6-765A-4858-85EE-6DA28AA15B0A}" presName="parentText" presStyleLbl="node1" presStyleIdx="1" presStyleCnt="4" custScaleX="1317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01616-D6F7-42F7-B134-7668A209B96B}" type="pres">
      <dgm:prSet presAssocID="{DE55C6E6-765A-4858-85EE-6DA28AA15B0A}" presName="negativeSpace" presStyleCnt="0"/>
      <dgm:spPr/>
    </dgm:pt>
    <dgm:pt modelId="{99FE1F93-3068-419D-B06F-5CBF87BE8ED6}" type="pres">
      <dgm:prSet presAssocID="{DE55C6E6-765A-4858-85EE-6DA28AA15B0A}" presName="childText" presStyleLbl="conFgAcc1" presStyleIdx="1" presStyleCnt="4">
        <dgm:presLayoutVars>
          <dgm:bulletEnabled val="1"/>
        </dgm:presLayoutVars>
      </dgm:prSet>
      <dgm:spPr/>
    </dgm:pt>
    <dgm:pt modelId="{8B0CBEB1-323F-4ACA-B58D-830224CC6CC5}" type="pres">
      <dgm:prSet presAssocID="{86148034-A65D-4A12-8827-FDE0F8749E38}" presName="spaceBetweenRectangles" presStyleCnt="0"/>
      <dgm:spPr/>
    </dgm:pt>
    <dgm:pt modelId="{6C54F35F-B8E3-46E1-954F-C6D9DDE5C6EC}" type="pres">
      <dgm:prSet presAssocID="{C1FF9413-9013-46C2-A19E-884CED37B6B6}" presName="parentLin" presStyleCnt="0"/>
      <dgm:spPr/>
    </dgm:pt>
    <dgm:pt modelId="{3081F630-524F-495A-A42F-6FB97613C3EE}" type="pres">
      <dgm:prSet presAssocID="{C1FF9413-9013-46C2-A19E-884CED37B6B6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8BE1FF66-2E22-4F28-A110-10D6B59DA261}" type="pres">
      <dgm:prSet presAssocID="{C1FF9413-9013-46C2-A19E-884CED37B6B6}" presName="parentText" presStyleLbl="node1" presStyleIdx="2" presStyleCnt="4" custScaleX="1317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A70C92-791A-468C-9E9B-64B276C0D40C}" type="pres">
      <dgm:prSet presAssocID="{C1FF9413-9013-46C2-A19E-884CED37B6B6}" presName="negativeSpace" presStyleCnt="0"/>
      <dgm:spPr/>
    </dgm:pt>
    <dgm:pt modelId="{882504C0-7140-47B5-A45A-E295E41AB1C0}" type="pres">
      <dgm:prSet presAssocID="{C1FF9413-9013-46C2-A19E-884CED37B6B6}" presName="childText" presStyleLbl="conFgAcc1" presStyleIdx="2" presStyleCnt="4">
        <dgm:presLayoutVars>
          <dgm:bulletEnabled val="1"/>
        </dgm:presLayoutVars>
      </dgm:prSet>
      <dgm:spPr/>
    </dgm:pt>
    <dgm:pt modelId="{DBD10FAF-FD14-469F-8A9B-5B9B8B92D34E}" type="pres">
      <dgm:prSet presAssocID="{42A1E35E-7DE8-48A2-890B-BEFEF88D099B}" presName="spaceBetweenRectangles" presStyleCnt="0"/>
      <dgm:spPr/>
    </dgm:pt>
    <dgm:pt modelId="{BCD7D8A7-1605-4DA8-9B2D-AFACC937875B}" type="pres">
      <dgm:prSet presAssocID="{05E976D4-9A20-48A7-B8B6-0193A62C346F}" presName="parentLin" presStyleCnt="0"/>
      <dgm:spPr/>
    </dgm:pt>
    <dgm:pt modelId="{2B03E858-DB28-4AE9-9B37-A3A29DD9DFCD}" type="pres">
      <dgm:prSet presAssocID="{05E976D4-9A20-48A7-B8B6-0193A62C346F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FA829721-7209-417A-B3D9-1D4932AAFDFF}" type="pres">
      <dgm:prSet presAssocID="{05E976D4-9A20-48A7-B8B6-0193A62C346F}" presName="parentText" presStyleLbl="node1" presStyleIdx="3" presStyleCnt="4" custScaleX="1317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E432F0-3EF8-4193-A6B8-510848C0E45F}" type="pres">
      <dgm:prSet presAssocID="{05E976D4-9A20-48A7-B8B6-0193A62C346F}" presName="negativeSpace" presStyleCnt="0"/>
      <dgm:spPr/>
    </dgm:pt>
    <dgm:pt modelId="{84346013-91F3-4000-A795-0C7F28ABB722}" type="pres">
      <dgm:prSet presAssocID="{05E976D4-9A20-48A7-B8B6-0193A62C346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FA86E77-1FD0-476C-A1B0-9143DAEEDF94}" type="presOf" srcId="{DE55C6E6-765A-4858-85EE-6DA28AA15B0A}" destId="{F5B36E37-9B32-4997-B023-0F9ACC1F4B18}" srcOrd="0" destOrd="0" presId="urn:microsoft.com/office/officeart/2005/8/layout/list1"/>
    <dgm:cxn modelId="{58BABD12-6C4F-42B7-A6E3-57FAFAC5D243}" type="presOf" srcId="{C1FF9413-9013-46C2-A19E-884CED37B6B6}" destId="{3081F630-524F-495A-A42F-6FB97613C3EE}" srcOrd="0" destOrd="0" presId="urn:microsoft.com/office/officeart/2005/8/layout/list1"/>
    <dgm:cxn modelId="{111D5854-FF52-41D5-9A08-97151345F660}" srcId="{1DCC0D30-D6F4-468A-8A7A-A1BA28516980}" destId="{C1FF9413-9013-46C2-A19E-884CED37B6B6}" srcOrd="2" destOrd="0" parTransId="{A64B2A58-083F-42C9-B7AF-8F7B6207EFDE}" sibTransId="{42A1E35E-7DE8-48A2-890B-BEFEF88D099B}"/>
    <dgm:cxn modelId="{E87E6C35-1EC4-4CAD-A869-617ADEFE9576}" type="presOf" srcId="{05E976D4-9A20-48A7-B8B6-0193A62C346F}" destId="{2B03E858-DB28-4AE9-9B37-A3A29DD9DFCD}" srcOrd="0" destOrd="0" presId="urn:microsoft.com/office/officeart/2005/8/layout/list1"/>
    <dgm:cxn modelId="{0B83307E-1BEC-4F9C-A67E-D4B2E048679F}" srcId="{1DCC0D30-D6F4-468A-8A7A-A1BA28516980}" destId="{DE55C6E6-765A-4858-85EE-6DA28AA15B0A}" srcOrd="1" destOrd="0" parTransId="{4D3D27AB-D9CE-4263-8457-3BFC318C899E}" sibTransId="{86148034-A65D-4A12-8827-FDE0F8749E38}"/>
    <dgm:cxn modelId="{CCE6FD8D-98C8-49CE-B246-BD4CC9292775}" type="presOf" srcId="{5332F2FF-0DB4-4E59-8EC6-72C834CFA34A}" destId="{7D12C4EB-76FE-4C27-AF93-6726FD0B4F9E}" srcOrd="1" destOrd="0" presId="urn:microsoft.com/office/officeart/2005/8/layout/list1"/>
    <dgm:cxn modelId="{B85ABA0A-827F-46B0-BF97-A962EF7DA07B}" srcId="{1DCC0D30-D6F4-468A-8A7A-A1BA28516980}" destId="{05E976D4-9A20-48A7-B8B6-0193A62C346F}" srcOrd="3" destOrd="0" parTransId="{FA80C53A-D702-4B9C-AAC3-65D1248CF67F}" sibTransId="{BBF0D44E-03B4-4946-BB3C-A66CCD08C460}"/>
    <dgm:cxn modelId="{0734B63D-07BC-45D3-A1C4-2DB4782C023C}" type="presOf" srcId="{DE55C6E6-765A-4858-85EE-6DA28AA15B0A}" destId="{8D1A38F0-4FAA-42D5-BF4E-506C5EA3A016}" srcOrd="1" destOrd="0" presId="urn:microsoft.com/office/officeart/2005/8/layout/list1"/>
    <dgm:cxn modelId="{DAFE303A-6700-4D7E-86E9-6F3110FDBAED}" type="presOf" srcId="{C1FF9413-9013-46C2-A19E-884CED37B6B6}" destId="{8BE1FF66-2E22-4F28-A110-10D6B59DA261}" srcOrd="1" destOrd="0" presId="urn:microsoft.com/office/officeart/2005/8/layout/list1"/>
    <dgm:cxn modelId="{F9205D84-DC94-4E6F-A457-12A0E1057BF2}" type="presOf" srcId="{1DCC0D30-D6F4-468A-8A7A-A1BA28516980}" destId="{2229EF53-73E3-45AB-BD1B-496AF1609E1A}" srcOrd="0" destOrd="0" presId="urn:microsoft.com/office/officeart/2005/8/layout/list1"/>
    <dgm:cxn modelId="{67A3B5A1-7284-4BC4-966E-A5C3D621BE45}" type="presOf" srcId="{05E976D4-9A20-48A7-B8B6-0193A62C346F}" destId="{FA829721-7209-417A-B3D9-1D4932AAFDFF}" srcOrd="1" destOrd="0" presId="urn:microsoft.com/office/officeart/2005/8/layout/list1"/>
    <dgm:cxn modelId="{51EDD77A-2775-4297-A72E-0A87ABF878B0}" srcId="{1DCC0D30-D6F4-468A-8A7A-A1BA28516980}" destId="{5332F2FF-0DB4-4E59-8EC6-72C834CFA34A}" srcOrd="0" destOrd="0" parTransId="{96F1F9C7-089D-4C93-A6EC-25B8742A5BCC}" sibTransId="{DD74BB32-A2BC-42E6-9047-CB752C827391}"/>
    <dgm:cxn modelId="{C810799E-A702-4389-8832-64EE37DE7687}" type="presOf" srcId="{5332F2FF-0DB4-4E59-8EC6-72C834CFA34A}" destId="{E8D2F248-45D7-47A4-9E0E-E082BC389CBC}" srcOrd="0" destOrd="0" presId="urn:microsoft.com/office/officeart/2005/8/layout/list1"/>
    <dgm:cxn modelId="{5C347A96-9457-4108-B552-1A3F98AD8444}" type="presParOf" srcId="{2229EF53-73E3-45AB-BD1B-496AF1609E1A}" destId="{5AB504F8-340B-4558-BF6D-4B23A1FDDA7C}" srcOrd="0" destOrd="0" presId="urn:microsoft.com/office/officeart/2005/8/layout/list1"/>
    <dgm:cxn modelId="{AB1909CF-8384-464A-AD57-5D6692F080CC}" type="presParOf" srcId="{5AB504F8-340B-4558-BF6D-4B23A1FDDA7C}" destId="{E8D2F248-45D7-47A4-9E0E-E082BC389CBC}" srcOrd="0" destOrd="0" presId="urn:microsoft.com/office/officeart/2005/8/layout/list1"/>
    <dgm:cxn modelId="{32E38DA2-AB80-4E83-BF55-FFF0A9780697}" type="presParOf" srcId="{5AB504F8-340B-4558-BF6D-4B23A1FDDA7C}" destId="{7D12C4EB-76FE-4C27-AF93-6726FD0B4F9E}" srcOrd="1" destOrd="0" presId="urn:microsoft.com/office/officeart/2005/8/layout/list1"/>
    <dgm:cxn modelId="{042E72A7-292F-445C-A6A7-CE480649EF92}" type="presParOf" srcId="{2229EF53-73E3-45AB-BD1B-496AF1609E1A}" destId="{2C35EF76-1070-433F-B5C9-78DEC55C869E}" srcOrd="1" destOrd="0" presId="urn:microsoft.com/office/officeart/2005/8/layout/list1"/>
    <dgm:cxn modelId="{6F0A6224-9178-4258-9BF6-CD1810F3576A}" type="presParOf" srcId="{2229EF53-73E3-45AB-BD1B-496AF1609E1A}" destId="{F8493D2A-5866-40F8-8C8C-67671329F3F3}" srcOrd="2" destOrd="0" presId="urn:microsoft.com/office/officeart/2005/8/layout/list1"/>
    <dgm:cxn modelId="{16D11992-7C26-4F83-ADD7-BD6FCEBA2C71}" type="presParOf" srcId="{2229EF53-73E3-45AB-BD1B-496AF1609E1A}" destId="{6ACD0E35-0C3A-4BC8-B1AD-5A2B017DBD1C}" srcOrd="3" destOrd="0" presId="urn:microsoft.com/office/officeart/2005/8/layout/list1"/>
    <dgm:cxn modelId="{372849CE-0AC5-4D3F-86F4-08EF5DDC3BA3}" type="presParOf" srcId="{2229EF53-73E3-45AB-BD1B-496AF1609E1A}" destId="{E1DDD385-C857-4761-8430-0DE06718C647}" srcOrd="4" destOrd="0" presId="urn:microsoft.com/office/officeart/2005/8/layout/list1"/>
    <dgm:cxn modelId="{0C9271C6-E2AA-4F62-9501-2EEA5A0ED747}" type="presParOf" srcId="{E1DDD385-C857-4761-8430-0DE06718C647}" destId="{F5B36E37-9B32-4997-B023-0F9ACC1F4B18}" srcOrd="0" destOrd="0" presId="urn:microsoft.com/office/officeart/2005/8/layout/list1"/>
    <dgm:cxn modelId="{4B61602F-70C9-46AC-A0F7-8C2D160A7CA9}" type="presParOf" srcId="{E1DDD385-C857-4761-8430-0DE06718C647}" destId="{8D1A38F0-4FAA-42D5-BF4E-506C5EA3A016}" srcOrd="1" destOrd="0" presId="urn:microsoft.com/office/officeart/2005/8/layout/list1"/>
    <dgm:cxn modelId="{1CC9C45D-22C7-4152-BBA1-6EB783387E0D}" type="presParOf" srcId="{2229EF53-73E3-45AB-BD1B-496AF1609E1A}" destId="{C9001616-D6F7-42F7-B134-7668A209B96B}" srcOrd="5" destOrd="0" presId="urn:microsoft.com/office/officeart/2005/8/layout/list1"/>
    <dgm:cxn modelId="{5C37A815-C549-45F9-92FC-887D3C79CE8B}" type="presParOf" srcId="{2229EF53-73E3-45AB-BD1B-496AF1609E1A}" destId="{99FE1F93-3068-419D-B06F-5CBF87BE8ED6}" srcOrd="6" destOrd="0" presId="urn:microsoft.com/office/officeart/2005/8/layout/list1"/>
    <dgm:cxn modelId="{84E9705D-183A-462F-9FAD-D63462C14E3B}" type="presParOf" srcId="{2229EF53-73E3-45AB-BD1B-496AF1609E1A}" destId="{8B0CBEB1-323F-4ACA-B58D-830224CC6CC5}" srcOrd="7" destOrd="0" presId="urn:microsoft.com/office/officeart/2005/8/layout/list1"/>
    <dgm:cxn modelId="{740C0533-EEC9-4397-9721-2597A7D2C93A}" type="presParOf" srcId="{2229EF53-73E3-45AB-BD1B-496AF1609E1A}" destId="{6C54F35F-B8E3-46E1-954F-C6D9DDE5C6EC}" srcOrd="8" destOrd="0" presId="urn:microsoft.com/office/officeart/2005/8/layout/list1"/>
    <dgm:cxn modelId="{344E7F86-400A-46C1-BFAC-7E55E73AC8D5}" type="presParOf" srcId="{6C54F35F-B8E3-46E1-954F-C6D9DDE5C6EC}" destId="{3081F630-524F-495A-A42F-6FB97613C3EE}" srcOrd="0" destOrd="0" presId="urn:microsoft.com/office/officeart/2005/8/layout/list1"/>
    <dgm:cxn modelId="{44633B0C-4642-4D83-86FE-8B88C38A446D}" type="presParOf" srcId="{6C54F35F-B8E3-46E1-954F-C6D9DDE5C6EC}" destId="{8BE1FF66-2E22-4F28-A110-10D6B59DA261}" srcOrd="1" destOrd="0" presId="urn:microsoft.com/office/officeart/2005/8/layout/list1"/>
    <dgm:cxn modelId="{32D39599-AEE0-4388-962E-2E73D44EA57B}" type="presParOf" srcId="{2229EF53-73E3-45AB-BD1B-496AF1609E1A}" destId="{44A70C92-791A-468C-9E9B-64B276C0D40C}" srcOrd="9" destOrd="0" presId="urn:microsoft.com/office/officeart/2005/8/layout/list1"/>
    <dgm:cxn modelId="{66CCA945-D7D9-4DA8-B470-E0B70C94F0F3}" type="presParOf" srcId="{2229EF53-73E3-45AB-BD1B-496AF1609E1A}" destId="{882504C0-7140-47B5-A45A-E295E41AB1C0}" srcOrd="10" destOrd="0" presId="urn:microsoft.com/office/officeart/2005/8/layout/list1"/>
    <dgm:cxn modelId="{42751C2F-B2CB-4D7B-A479-B5A3D6EE40EB}" type="presParOf" srcId="{2229EF53-73E3-45AB-BD1B-496AF1609E1A}" destId="{DBD10FAF-FD14-469F-8A9B-5B9B8B92D34E}" srcOrd="11" destOrd="0" presId="urn:microsoft.com/office/officeart/2005/8/layout/list1"/>
    <dgm:cxn modelId="{0C90B976-FBDE-46D9-9978-CE405DDE67B3}" type="presParOf" srcId="{2229EF53-73E3-45AB-BD1B-496AF1609E1A}" destId="{BCD7D8A7-1605-4DA8-9B2D-AFACC937875B}" srcOrd="12" destOrd="0" presId="urn:microsoft.com/office/officeart/2005/8/layout/list1"/>
    <dgm:cxn modelId="{DA7769D5-EF40-4BE7-8BAF-599865292679}" type="presParOf" srcId="{BCD7D8A7-1605-4DA8-9B2D-AFACC937875B}" destId="{2B03E858-DB28-4AE9-9B37-A3A29DD9DFCD}" srcOrd="0" destOrd="0" presId="urn:microsoft.com/office/officeart/2005/8/layout/list1"/>
    <dgm:cxn modelId="{F735FB27-E331-4501-84EC-467A40DD7D98}" type="presParOf" srcId="{BCD7D8A7-1605-4DA8-9B2D-AFACC937875B}" destId="{FA829721-7209-417A-B3D9-1D4932AAFDFF}" srcOrd="1" destOrd="0" presId="urn:microsoft.com/office/officeart/2005/8/layout/list1"/>
    <dgm:cxn modelId="{3AFDB329-E784-49A2-A58F-62E499D15F88}" type="presParOf" srcId="{2229EF53-73E3-45AB-BD1B-496AF1609E1A}" destId="{4AE432F0-3EF8-4193-A6B8-510848C0E45F}" srcOrd="13" destOrd="0" presId="urn:microsoft.com/office/officeart/2005/8/layout/list1"/>
    <dgm:cxn modelId="{5004503A-4F7D-4571-9731-27A866EC8D8B}" type="presParOf" srcId="{2229EF53-73E3-45AB-BD1B-496AF1609E1A}" destId="{84346013-91F3-4000-A795-0C7F28ABB72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B32D4A-CE52-44CB-AB81-5F19EB3EE670}" type="doc">
      <dgm:prSet loTypeId="urn:microsoft.com/office/officeart/2005/8/layout/list1" loCatId="list" qsTypeId="urn:microsoft.com/office/officeart/2005/8/quickstyle/simple1#42" qsCatId="simple" csTypeId="urn:microsoft.com/office/officeart/2005/8/colors/accent1_2#42" csCatId="accent1" phldr="1"/>
      <dgm:spPr/>
      <dgm:t>
        <a:bodyPr/>
        <a:lstStyle/>
        <a:p>
          <a:endParaRPr lang="en-US"/>
        </a:p>
      </dgm:t>
    </dgm:pt>
    <dgm:pt modelId="{F20C0709-E476-4890-ADF2-CDB13FD7A818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dirty="0" smtClean="0"/>
            <a:t>Quality of service (QoS)</a:t>
          </a:r>
          <a:endParaRPr lang="en-US" sz="2800" dirty="0"/>
        </a:p>
      </dgm:t>
    </dgm:pt>
    <dgm:pt modelId="{8A35C232-1E5D-4991-A96F-3F1295ADB695}" type="parTrans" cxnId="{213E2621-4D4F-455D-8417-84B2E753B836}">
      <dgm:prSet/>
      <dgm:spPr/>
      <dgm:t>
        <a:bodyPr/>
        <a:lstStyle/>
        <a:p>
          <a:endParaRPr lang="en-US"/>
        </a:p>
      </dgm:t>
    </dgm:pt>
    <dgm:pt modelId="{490485A6-B6B3-44AE-A757-5247D4EB6F2F}" type="sibTrans" cxnId="{213E2621-4D4F-455D-8417-84B2E753B836}">
      <dgm:prSet/>
      <dgm:spPr/>
      <dgm:t>
        <a:bodyPr/>
        <a:lstStyle/>
        <a:p>
          <a:endParaRPr lang="en-US"/>
        </a:p>
      </dgm:t>
    </dgm:pt>
    <dgm:pt modelId="{565074FA-B985-414B-B2ED-11CC659FA6A8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Network design</a:t>
          </a:r>
          <a:endParaRPr lang="en-US" sz="2400" dirty="0"/>
        </a:p>
      </dgm:t>
    </dgm:pt>
    <dgm:pt modelId="{C5F9B35F-0B88-496B-B7C8-A627D6977032}" type="parTrans" cxnId="{E352CE33-919C-418C-AB93-08CCEB9AF658}">
      <dgm:prSet/>
      <dgm:spPr/>
      <dgm:t>
        <a:bodyPr/>
        <a:lstStyle/>
        <a:p>
          <a:endParaRPr lang="en-US"/>
        </a:p>
      </dgm:t>
    </dgm:pt>
    <dgm:pt modelId="{A7FCCB63-EB99-4C5A-A88C-4779A4C090B6}" type="sibTrans" cxnId="{E352CE33-919C-418C-AB93-08CCEB9AF658}">
      <dgm:prSet/>
      <dgm:spPr/>
      <dgm:t>
        <a:bodyPr/>
        <a:lstStyle/>
        <a:p>
          <a:endParaRPr lang="en-US"/>
        </a:p>
      </dgm:t>
    </dgm:pt>
    <dgm:pt modelId="{DE26B2AD-D58F-4D3C-A838-1771DFEA488D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Network visibility (SNMP)</a:t>
          </a:r>
          <a:endParaRPr lang="en-US" sz="2400" dirty="0"/>
        </a:p>
      </dgm:t>
    </dgm:pt>
    <dgm:pt modelId="{C373E19E-FBC4-4C4C-8434-6E5CE6475855}" type="parTrans" cxnId="{D4BF94E8-3CFA-45AD-9260-17D21023F88B}">
      <dgm:prSet/>
      <dgm:spPr/>
      <dgm:t>
        <a:bodyPr/>
        <a:lstStyle/>
        <a:p>
          <a:endParaRPr lang="en-US"/>
        </a:p>
      </dgm:t>
    </dgm:pt>
    <dgm:pt modelId="{C643AD52-5672-4065-BFB1-E7C6683A7731}" type="sibTrans" cxnId="{D4BF94E8-3CFA-45AD-9260-17D21023F88B}">
      <dgm:prSet/>
      <dgm:spPr/>
      <dgm:t>
        <a:bodyPr/>
        <a:lstStyle/>
        <a:p>
          <a:endParaRPr lang="en-US"/>
        </a:p>
      </dgm:t>
    </dgm:pt>
    <dgm:pt modelId="{01353EAD-7E7F-44A5-970F-AAF99BA1DA93}" type="pres">
      <dgm:prSet presAssocID="{16B32D4A-CE52-44CB-AB81-5F19EB3EE67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0D9DAA-0859-40ED-AD23-4FD0E0341DF9}" type="pres">
      <dgm:prSet presAssocID="{F20C0709-E476-4890-ADF2-CDB13FD7A818}" presName="parentLin" presStyleCnt="0"/>
      <dgm:spPr/>
    </dgm:pt>
    <dgm:pt modelId="{B9419E9A-6EB4-4F02-A35F-3219AA7DC0BE}" type="pres">
      <dgm:prSet presAssocID="{F20C0709-E476-4890-ADF2-CDB13FD7A818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F2613CE-1E4A-4B26-A6E3-9D39FC631857}" type="pres">
      <dgm:prSet presAssocID="{F20C0709-E476-4890-ADF2-CDB13FD7A81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DBB4A-A3D9-4988-9001-5FC1BB757F13}" type="pres">
      <dgm:prSet presAssocID="{F20C0709-E476-4890-ADF2-CDB13FD7A818}" presName="negativeSpace" presStyleCnt="0"/>
      <dgm:spPr/>
    </dgm:pt>
    <dgm:pt modelId="{1A8FEC5B-7ADD-49E1-90A3-E22F93C18137}" type="pres">
      <dgm:prSet presAssocID="{F20C0709-E476-4890-ADF2-CDB13FD7A818}" presName="childText" presStyleLbl="conFgAcc1" presStyleIdx="0" presStyleCnt="3">
        <dgm:presLayoutVars>
          <dgm:bulletEnabled val="1"/>
        </dgm:presLayoutVars>
      </dgm:prSet>
      <dgm:spPr/>
    </dgm:pt>
    <dgm:pt modelId="{1F31139D-702B-43E6-AFC8-64F1A7AD529C}" type="pres">
      <dgm:prSet presAssocID="{490485A6-B6B3-44AE-A757-5247D4EB6F2F}" presName="spaceBetweenRectangles" presStyleCnt="0"/>
      <dgm:spPr/>
    </dgm:pt>
    <dgm:pt modelId="{F4884D3C-C60F-4DFD-96A2-C1EAA7D360DB}" type="pres">
      <dgm:prSet presAssocID="{565074FA-B985-414B-B2ED-11CC659FA6A8}" presName="parentLin" presStyleCnt="0"/>
      <dgm:spPr/>
    </dgm:pt>
    <dgm:pt modelId="{8E38093D-68CB-4A5F-B3F2-57AC89359D75}" type="pres">
      <dgm:prSet presAssocID="{565074FA-B985-414B-B2ED-11CC659FA6A8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80D0F935-20C7-4CC5-A5D2-6FA5FF864AA7}" type="pres">
      <dgm:prSet presAssocID="{565074FA-B985-414B-B2ED-11CC659FA6A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20D69-273F-4138-9E78-2657FB8FC064}" type="pres">
      <dgm:prSet presAssocID="{565074FA-B985-414B-B2ED-11CC659FA6A8}" presName="negativeSpace" presStyleCnt="0"/>
      <dgm:spPr/>
    </dgm:pt>
    <dgm:pt modelId="{834C7482-4904-4C92-ABE7-CEE62F782BED}" type="pres">
      <dgm:prSet presAssocID="{565074FA-B985-414B-B2ED-11CC659FA6A8}" presName="childText" presStyleLbl="conFgAcc1" presStyleIdx="1" presStyleCnt="3">
        <dgm:presLayoutVars>
          <dgm:bulletEnabled val="1"/>
        </dgm:presLayoutVars>
      </dgm:prSet>
      <dgm:spPr/>
    </dgm:pt>
    <dgm:pt modelId="{6DD38383-C3B7-444E-B5C8-3E9F912B65D9}" type="pres">
      <dgm:prSet presAssocID="{A7FCCB63-EB99-4C5A-A88C-4779A4C090B6}" presName="spaceBetweenRectangles" presStyleCnt="0"/>
      <dgm:spPr/>
    </dgm:pt>
    <dgm:pt modelId="{56C0957F-2C46-43A0-B4EA-8AA7F679DA79}" type="pres">
      <dgm:prSet presAssocID="{DE26B2AD-D58F-4D3C-A838-1771DFEA488D}" presName="parentLin" presStyleCnt="0"/>
      <dgm:spPr/>
    </dgm:pt>
    <dgm:pt modelId="{6231053B-8249-4634-AE00-D1CD39CE77A3}" type="pres">
      <dgm:prSet presAssocID="{DE26B2AD-D58F-4D3C-A838-1771DFEA488D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D8B4093B-E1D8-41EF-88FC-995455F916B5}" type="pres">
      <dgm:prSet presAssocID="{DE26B2AD-D58F-4D3C-A838-1771DFEA488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7D24DA-F6E7-4F44-B11A-009D8407EF1B}" type="pres">
      <dgm:prSet presAssocID="{DE26B2AD-D58F-4D3C-A838-1771DFEA488D}" presName="negativeSpace" presStyleCnt="0"/>
      <dgm:spPr/>
    </dgm:pt>
    <dgm:pt modelId="{F532AE31-D6EB-41C6-8952-21EBF8619B67}" type="pres">
      <dgm:prSet presAssocID="{DE26B2AD-D58F-4D3C-A838-1771DFEA488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352CE33-919C-418C-AB93-08CCEB9AF658}" srcId="{16B32D4A-CE52-44CB-AB81-5F19EB3EE670}" destId="{565074FA-B985-414B-B2ED-11CC659FA6A8}" srcOrd="1" destOrd="0" parTransId="{C5F9B35F-0B88-496B-B7C8-A627D6977032}" sibTransId="{A7FCCB63-EB99-4C5A-A88C-4779A4C090B6}"/>
    <dgm:cxn modelId="{9B589F0D-14A4-44F9-B280-6EAB1E105252}" type="presOf" srcId="{F20C0709-E476-4890-ADF2-CDB13FD7A818}" destId="{0F2613CE-1E4A-4B26-A6E3-9D39FC631857}" srcOrd="1" destOrd="0" presId="urn:microsoft.com/office/officeart/2005/8/layout/list1"/>
    <dgm:cxn modelId="{95A1035E-89D6-47C9-AE76-8D23086A1926}" type="presOf" srcId="{DE26B2AD-D58F-4D3C-A838-1771DFEA488D}" destId="{6231053B-8249-4634-AE00-D1CD39CE77A3}" srcOrd="0" destOrd="0" presId="urn:microsoft.com/office/officeart/2005/8/layout/list1"/>
    <dgm:cxn modelId="{BAE555A0-CC33-4DE5-A599-15957582A6CD}" type="presOf" srcId="{16B32D4A-CE52-44CB-AB81-5F19EB3EE670}" destId="{01353EAD-7E7F-44A5-970F-AAF99BA1DA93}" srcOrd="0" destOrd="0" presId="urn:microsoft.com/office/officeart/2005/8/layout/list1"/>
    <dgm:cxn modelId="{3409AABB-23FA-4BC7-8978-0E75DD24264E}" type="presOf" srcId="{565074FA-B985-414B-B2ED-11CC659FA6A8}" destId="{8E38093D-68CB-4A5F-B3F2-57AC89359D75}" srcOrd="0" destOrd="0" presId="urn:microsoft.com/office/officeart/2005/8/layout/list1"/>
    <dgm:cxn modelId="{213E2621-4D4F-455D-8417-84B2E753B836}" srcId="{16B32D4A-CE52-44CB-AB81-5F19EB3EE670}" destId="{F20C0709-E476-4890-ADF2-CDB13FD7A818}" srcOrd="0" destOrd="0" parTransId="{8A35C232-1E5D-4991-A96F-3F1295ADB695}" sibTransId="{490485A6-B6B3-44AE-A757-5247D4EB6F2F}"/>
    <dgm:cxn modelId="{12D49FA4-C01B-4444-8D84-6B076166688E}" type="presOf" srcId="{DE26B2AD-D58F-4D3C-A838-1771DFEA488D}" destId="{D8B4093B-E1D8-41EF-88FC-995455F916B5}" srcOrd="1" destOrd="0" presId="urn:microsoft.com/office/officeart/2005/8/layout/list1"/>
    <dgm:cxn modelId="{D4BF94E8-3CFA-45AD-9260-17D21023F88B}" srcId="{16B32D4A-CE52-44CB-AB81-5F19EB3EE670}" destId="{DE26B2AD-D58F-4D3C-A838-1771DFEA488D}" srcOrd="2" destOrd="0" parTransId="{C373E19E-FBC4-4C4C-8434-6E5CE6475855}" sibTransId="{C643AD52-5672-4065-BFB1-E7C6683A7731}"/>
    <dgm:cxn modelId="{B897048B-84DC-435F-8885-198F157C8752}" type="presOf" srcId="{F20C0709-E476-4890-ADF2-CDB13FD7A818}" destId="{B9419E9A-6EB4-4F02-A35F-3219AA7DC0BE}" srcOrd="0" destOrd="0" presId="urn:microsoft.com/office/officeart/2005/8/layout/list1"/>
    <dgm:cxn modelId="{22D5E6B3-D915-4FF3-87C9-DD5B2A5CB4BF}" type="presOf" srcId="{565074FA-B985-414B-B2ED-11CC659FA6A8}" destId="{80D0F935-20C7-4CC5-A5D2-6FA5FF864AA7}" srcOrd="1" destOrd="0" presId="urn:microsoft.com/office/officeart/2005/8/layout/list1"/>
    <dgm:cxn modelId="{DA3C79B8-6798-43B7-BE6B-227B0212257E}" type="presParOf" srcId="{01353EAD-7E7F-44A5-970F-AAF99BA1DA93}" destId="{F90D9DAA-0859-40ED-AD23-4FD0E0341DF9}" srcOrd="0" destOrd="0" presId="urn:microsoft.com/office/officeart/2005/8/layout/list1"/>
    <dgm:cxn modelId="{8100A8DC-7300-424A-B0E4-92FCE60D96FE}" type="presParOf" srcId="{F90D9DAA-0859-40ED-AD23-4FD0E0341DF9}" destId="{B9419E9A-6EB4-4F02-A35F-3219AA7DC0BE}" srcOrd="0" destOrd="0" presId="urn:microsoft.com/office/officeart/2005/8/layout/list1"/>
    <dgm:cxn modelId="{6424B2F7-FEEA-46EC-BDB6-31BA0721DE13}" type="presParOf" srcId="{F90D9DAA-0859-40ED-AD23-4FD0E0341DF9}" destId="{0F2613CE-1E4A-4B26-A6E3-9D39FC631857}" srcOrd="1" destOrd="0" presId="urn:microsoft.com/office/officeart/2005/8/layout/list1"/>
    <dgm:cxn modelId="{B0EFF6AD-9302-4FCF-A9F2-B861E58F3A27}" type="presParOf" srcId="{01353EAD-7E7F-44A5-970F-AAF99BA1DA93}" destId="{8DADBB4A-A3D9-4988-9001-5FC1BB757F13}" srcOrd="1" destOrd="0" presId="urn:microsoft.com/office/officeart/2005/8/layout/list1"/>
    <dgm:cxn modelId="{140DB3A8-7B28-439C-B71F-04A15297523F}" type="presParOf" srcId="{01353EAD-7E7F-44A5-970F-AAF99BA1DA93}" destId="{1A8FEC5B-7ADD-49E1-90A3-E22F93C18137}" srcOrd="2" destOrd="0" presId="urn:microsoft.com/office/officeart/2005/8/layout/list1"/>
    <dgm:cxn modelId="{BF4B2C39-F781-449E-9EB2-AD72A963B428}" type="presParOf" srcId="{01353EAD-7E7F-44A5-970F-AAF99BA1DA93}" destId="{1F31139D-702B-43E6-AFC8-64F1A7AD529C}" srcOrd="3" destOrd="0" presId="urn:microsoft.com/office/officeart/2005/8/layout/list1"/>
    <dgm:cxn modelId="{AC9B08BC-A120-4EAC-8EEF-625627733AD7}" type="presParOf" srcId="{01353EAD-7E7F-44A5-970F-AAF99BA1DA93}" destId="{F4884D3C-C60F-4DFD-96A2-C1EAA7D360DB}" srcOrd="4" destOrd="0" presId="urn:microsoft.com/office/officeart/2005/8/layout/list1"/>
    <dgm:cxn modelId="{9FCE1D8A-A715-4B64-9E21-DECD4E3BDA49}" type="presParOf" srcId="{F4884D3C-C60F-4DFD-96A2-C1EAA7D360DB}" destId="{8E38093D-68CB-4A5F-B3F2-57AC89359D75}" srcOrd="0" destOrd="0" presId="urn:microsoft.com/office/officeart/2005/8/layout/list1"/>
    <dgm:cxn modelId="{7A6AABE7-A8D7-431E-B2E1-1FC45FF6780D}" type="presParOf" srcId="{F4884D3C-C60F-4DFD-96A2-C1EAA7D360DB}" destId="{80D0F935-20C7-4CC5-A5D2-6FA5FF864AA7}" srcOrd="1" destOrd="0" presId="urn:microsoft.com/office/officeart/2005/8/layout/list1"/>
    <dgm:cxn modelId="{F2230EF8-BF12-4A56-9D93-3CD57F297E97}" type="presParOf" srcId="{01353EAD-7E7F-44A5-970F-AAF99BA1DA93}" destId="{F2F20D69-273F-4138-9E78-2657FB8FC064}" srcOrd="5" destOrd="0" presId="urn:microsoft.com/office/officeart/2005/8/layout/list1"/>
    <dgm:cxn modelId="{9B2FF343-A97B-49AC-A5F7-734051287DF1}" type="presParOf" srcId="{01353EAD-7E7F-44A5-970F-AAF99BA1DA93}" destId="{834C7482-4904-4C92-ABE7-CEE62F782BED}" srcOrd="6" destOrd="0" presId="urn:microsoft.com/office/officeart/2005/8/layout/list1"/>
    <dgm:cxn modelId="{3CF8ACF2-920C-4145-9FD7-A80BEDD93FF3}" type="presParOf" srcId="{01353EAD-7E7F-44A5-970F-AAF99BA1DA93}" destId="{6DD38383-C3B7-444E-B5C8-3E9F912B65D9}" srcOrd="7" destOrd="0" presId="urn:microsoft.com/office/officeart/2005/8/layout/list1"/>
    <dgm:cxn modelId="{5F4C9DEE-CB3F-4650-83F5-8D5A3A552121}" type="presParOf" srcId="{01353EAD-7E7F-44A5-970F-AAF99BA1DA93}" destId="{56C0957F-2C46-43A0-B4EA-8AA7F679DA79}" srcOrd="8" destOrd="0" presId="urn:microsoft.com/office/officeart/2005/8/layout/list1"/>
    <dgm:cxn modelId="{8C36270C-500D-4535-94ED-1CF5B0525763}" type="presParOf" srcId="{56C0957F-2C46-43A0-B4EA-8AA7F679DA79}" destId="{6231053B-8249-4634-AE00-D1CD39CE77A3}" srcOrd="0" destOrd="0" presId="urn:microsoft.com/office/officeart/2005/8/layout/list1"/>
    <dgm:cxn modelId="{8E76B664-1DD9-4B1A-BFBB-8112847BED1A}" type="presParOf" srcId="{56C0957F-2C46-43A0-B4EA-8AA7F679DA79}" destId="{D8B4093B-E1D8-41EF-88FC-995455F916B5}" srcOrd="1" destOrd="0" presId="urn:microsoft.com/office/officeart/2005/8/layout/list1"/>
    <dgm:cxn modelId="{0F6DB709-25B5-4E77-8832-DBC6000E5014}" type="presParOf" srcId="{01353EAD-7E7F-44A5-970F-AAF99BA1DA93}" destId="{5F7D24DA-F6E7-4F44-B11A-009D8407EF1B}" srcOrd="9" destOrd="0" presId="urn:microsoft.com/office/officeart/2005/8/layout/list1"/>
    <dgm:cxn modelId="{CD050041-B7BF-4362-80B2-885E2087C1CD}" type="presParOf" srcId="{01353EAD-7E7F-44A5-970F-AAF99BA1DA93}" destId="{F532AE31-D6EB-41C6-8952-21EBF8619B6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437158-E868-4050-ADF8-F65177CA079B}" type="doc">
      <dgm:prSet loTypeId="urn:microsoft.com/office/officeart/2005/8/layout/target1" loCatId="relationship" qsTypeId="urn:microsoft.com/office/officeart/2005/8/quickstyle/simple2" qsCatId="simple" csTypeId="urn:microsoft.com/office/officeart/2005/8/colors/colorful3" csCatId="colorful" phldr="1"/>
      <dgm:spPr/>
    </dgm:pt>
    <dgm:pt modelId="{7FE4A897-B2B5-49E7-9150-BA74E06EF5BB}">
      <dgm:prSet phldrT="[Text]"/>
      <dgm:spPr/>
      <dgm:t>
        <a:bodyPr/>
        <a:lstStyle/>
        <a:p>
          <a:r>
            <a:rPr lang="en-US" dirty="0" smtClean="0"/>
            <a:t>Individual throughput</a:t>
          </a:r>
          <a:endParaRPr lang="en-US" dirty="0"/>
        </a:p>
      </dgm:t>
    </dgm:pt>
    <dgm:pt modelId="{82C8566A-ABB7-4EC9-B526-34706FEDEC93}" type="parTrans" cxnId="{E33798AD-304E-427D-949E-EF1B62B34F7E}">
      <dgm:prSet/>
      <dgm:spPr/>
      <dgm:t>
        <a:bodyPr/>
        <a:lstStyle/>
        <a:p>
          <a:endParaRPr lang="en-US"/>
        </a:p>
      </dgm:t>
    </dgm:pt>
    <dgm:pt modelId="{B030599A-2101-4742-A8A9-8CF6808D16DD}" type="sibTrans" cxnId="{E33798AD-304E-427D-949E-EF1B62B34F7E}">
      <dgm:prSet/>
      <dgm:spPr/>
      <dgm:t>
        <a:bodyPr/>
        <a:lstStyle/>
        <a:p>
          <a:endParaRPr lang="en-US"/>
        </a:p>
      </dgm:t>
    </dgm:pt>
    <dgm:pt modelId="{9F3EDDCB-EDA0-4702-AE88-B2897B21937E}">
      <dgm:prSet phldrT="[Text]"/>
      <dgm:spPr/>
      <dgm:t>
        <a:bodyPr/>
        <a:lstStyle/>
        <a:p>
          <a:r>
            <a:rPr lang="en-US" dirty="0" smtClean="0"/>
            <a:t>Aggregate throughput</a:t>
          </a:r>
          <a:endParaRPr lang="en-US" dirty="0"/>
        </a:p>
      </dgm:t>
    </dgm:pt>
    <dgm:pt modelId="{A5E0E995-E21C-44E1-8865-310364CC3644}" type="parTrans" cxnId="{24B475A9-9370-46D4-A3E5-7F6DFD6D83A8}">
      <dgm:prSet/>
      <dgm:spPr/>
      <dgm:t>
        <a:bodyPr/>
        <a:lstStyle/>
        <a:p>
          <a:endParaRPr lang="en-US"/>
        </a:p>
      </dgm:t>
    </dgm:pt>
    <dgm:pt modelId="{AC02A581-7D02-4011-A72E-647F7ADEF84F}" type="sibTrans" cxnId="{24B475A9-9370-46D4-A3E5-7F6DFD6D83A8}">
      <dgm:prSet/>
      <dgm:spPr/>
      <dgm:t>
        <a:bodyPr/>
        <a:lstStyle/>
        <a:p>
          <a:endParaRPr lang="en-US"/>
        </a:p>
      </dgm:t>
    </dgm:pt>
    <dgm:pt modelId="{A1FABB89-AECE-4751-B7E7-81D3802C9593}">
      <dgm:prSet phldrT="[Text]"/>
      <dgm:spPr/>
      <dgm:t>
        <a:bodyPr/>
        <a:lstStyle/>
        <a:p>
          <a:r>
            <a:rPr lang="en-US" dirty="0" smtClean="0"/>
            <a:t>Rated speed</a:t>
          </a:r>
          <a:endParaRPr lang="en-US" dirty="0"/>
        </a:p>
      </dgm:t>
    </dgm:pt>
    <dgm:pt modelId="{07F145EC-ADAE-4E9E-9C9D-09F2D3538757}" type="parTrans" cxnId="{CA3C0E3D-5822-42DA-893A-E376720D01B9}">
      <dgm:prSet/>
      <dgm:spPr/>
      <dgm:t>
        <a:bodyPr/>
        <a:lstStyle/>
        <a:p>
          <a:endParaRPr lang="en-US"/>
        </a:p>
      </dgm:t>
    </dgm:pt>
    <dgm:pt modelId="{2AA6AB17-0919-40DB-A2A4-3BF5B830B4FF}" type="sibTrans" cxnId="{CA3C0E3D-5822-42DA-893A-E376720D01B9}">
      <dgm:prSet/>
      <dgm:spPr/>
      <dgm:t>
        <a:bodyPr/>
        <a:lstStyle/>
        <a:p>
          <a:endParaRPr lang="en-US"/>
        </a:p>
      </dgm:t>
    </dgm:pt>
    <dgm:pt modelId="{168E61BD-AC92-479E-82A0-2A7AEC96D9FF}" type="pres">
      <dgm:prSet presAssocID="{76437158-E868-4050-ADF8-F65177CA079B}" presName="composite" presStyleCnt="0">
        <dgm:presLayoutVars>
          <dgm:chMax val="5"/>
          <dgm:dir/>
          <dgm:resizeHandles val="exact"/>
        </dgm:presLayoutVars>
      </dgm:prSet>
      <dgm:spPr/>
    </dgm:pt>
    <dgm:pt modelId="{62662FE1-121C-4AE6-9810-0EC734C9BBFA}" type="pres">
      <dgm:prSet presAssocID="{7FE4A897-B2B5-49E7-9150-BA74E06EF5BB}" presName="circle1" presStyleLbl="lnNode1" presStyleIdx="0" presStyleCnt="3"/>
      <dgm:spPr>
        <a:solidFill>
          <a:schemeClr val="accent4">
            <a:lumMod val="20000"/>
            <a:lumOff val="80000"/>
          </a:schemeClr>
        </a:solidFill>
      </dgm:spPr>
    </dgm:pt>
    <dgm:pt modelId="{F8BDD157-DCAC-4FE2-BBA4-400DAAA3AFD2}" type="pres">
      <dgm:prSet presAssocID="{7FE4A897-B2B5-49E7-9150-BA74E06EF5BB}" presName="text1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90092B-42F5-47BA-AD0F-32A26A5EB8EA}" type="pres">
      <dgm:prSet presAssocID="{7FE4A897-B2B5-49E7-9150-BA74E06EF5BB}" presName="line1" presStyleLbl="callout" presStyleIdx="0" presStyleCnt="6"/>
      <dgm:spPr/>
    </dgm:pt>
    <dgm:pt modelId="{73162A4D-52BC-47C6-A2F4-D73E4985AAA1}" type="pres">
      <dgm:prSet presAssocID="{7FE4A897-B2B5-49E7-9150-BA74E06EF5BB}" presName="d1" presStyleLbl="callout" presStyleIdx="1" presStyleCnt="6"/>
      <dgm:spPr/>
    </dgm:pt>
    <dgm:pt modelId="{B9816BA3-FCDF-4990-A980-ECE797EBC18F}" type="pres">
      <dgm:prSet presAssocID="{9F3EDDCB-EDA0-4702-AE88-B2897B21937E}" presName="circle2" presStyleLbl="lnNode1" presStyleIdx="1" presStyleCnt="3"/>
      <dgm:spPr>
        <a:solidFill>
          <a:schemeClr val="accent4">
            <a:lumMod val="60000"/>
            <a:lumOff val="40000"/>
          </a:schemeClr>
        </a:solidFill>
      </dgm:spPr>
    </dgm:pt>
    <dgm:pt modelId="{3E1C49D9-64FF-4DFB-9130-58AF8C0FA52C}" type="pres">
      <dgm:prSet presAssocID="{9F3EDDCB-EDA0-4702-AE88-B2897B21937E}" presName="text2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176ADF-9BFC-4637-9D9C-5301ADD2DE0D}" type="pres">
      <dgm:prSet presAssocID="{9F3EDDCB-EDA0-4702-AE88-B2897B21937E}" presName="line2" presStyleLbl="callout" presStyleIdx="2" presStyleCnt="6"/>
      <dgm:spPr/>
    </dgm:pt>
    <dgm:pt modelId="{97EF4221-7A84-4674-A4B1-134D0DB33B6C}" type="pres">
      <dgm:prSet presAssocID="{9F3EDDCB-EDA0-4702-AE88-B2897B21937E}" presName="d2" presStyleLbl="callout" presStyleIdx="3" presStyleCnt="6"/>
      <dgm:spPr/>
    </dgm:pt>
    <dgm:pt modelId="{9AC829A2-F7B1-4811-9A4C-B9FCABCCC3C3}" type="pres">
      <dgm:prSet presAssocID="{A1FABB89-AECE-4751-B7E7-81D3802C9593}" presName="circle3" presStyleLbl="lnNode1" presStyleIdx="2" presStyleCnt="3"/>
      <dgm:spPr/>
    </dgm:pt>
    <dgm:pt modelId="{8375A96F-8C9B-411E-8A9A-9A72C5FFC54A}" type="pres">
      <dgm:prSet presAssocID="{A1FABB89-AECE-4751-B7E7-81D3802C9593}" presName="text3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C2045-31FE-4DEB-B610-32E2AF0DAF02}" type="pres">
      <dgm:prSet presAssocID="{A1FABB89-AECE-4751-B7E7-81D3802C9593}" presName="line3" presStyleLbl="callout" presStyleIdx="4" presStyleCnt="6"/>
      <dgm:spPr/>
    </dgm:pt>
    <dgm:pt modelId="{144ADF99-49DC-4DEA-8B77-7749A6EE0468}" type="pres">
      <dgm:prSet presAssocID="{A1FABB89-AECE-4751-B7E7-81D3802C9593}" presName="d3" presStyleLbl="callout" presStyleIdx="5" presStyleCnt="6"/>
      <dgm:spPr/>
    </dgm:pt>
  </dgm:ptLst>
  <dgm:cxnLst>
    <dgm:cxn modelId="{658ACD32-2992-4937-BAFE-3A61408622F5}" type="presOf" srcId="{7FE4A897-B2B5-49E7-9150-BA74E06EF5BB}" destId="{F8BDD157-DCAC-4FE2-BBA4-400DAAA3AFD2}" srcOrd="0" destOrd="0" presId="urn:microsoft.com/office/officeart/2005/8/layout/target1"/>
    <dgm:cxn modelId="{1415E171-9FC0-4438-B2F8-AB98B6A3027F}" type="presOf" srcId="{76437158-E868-4050-ADF8-F65177CA079B}" destId="{168E61BD-AC92-479E-82A0-2A7AEC96D9FF}" srcOrd="0" destOrd="0" presId="urn:microsoft.com/office/officeart/2005/8/layout/target1"/>
    <dgm:cxn modelId="{0F6A8AF6-E162-4AB5-B9F2-71CBDFBB947C}" type="presOf" srcId="{A1FABB89-AECE-4751-B7E7-81D3802C9593}" destId="{8375A96F-8C9B-411E-8A9A-9A72C5FFC54A}" srcOrd="0" destOrd="0" presId="urn:microsoft.com/office/officeart/2005/8/layout/target1"/>
    <dgm:cxn modelId="{75D969A9-0E48-431F-9A8B-DC869D1E41E3}" type="presOf" srcId="{9F3EDDCB-EDA0-4702-AE88-B2897B21937E}" destId="{3E1C49D9-64FF-4DFB-9130-58AF8C0FA52C}" srcOrd="0" destOrd="0" presId="urn:microsoft.com/office/officeart/2005/8/layout/target1"/>
    <dgm:cxn modelId="{24B475A9-9370-46D4-A3E5-7F6DFD6D83A8}" srcId="{76437158-E868-4050-ADF8-F65177CA079B}" destId="{9F3EDDCB-EDA0-4702-AE88-B2897B21937E}" srcOrd="1" destOrd="0" parTransId="{A5E0E995-E21C-44E1-8865-310364CC3644}" sibTransId="{AC02A581-7D02-4011-A72E-647F7ADEF84F}"/>
    <dgm:cxn modelId="{CA3C0E3D-5822-42DA-893A-E376720D01B9}" srcId="{76437158-E868-4050-ADF8-F65177CA079B}" destId="{A1FABB89-AECE-4751-B7E7-81D3802C9593}" srcOrd="2" destOrd="0" parTransId="{07F145EC-ADAE-4E9E-9C9D-09F2D3538757}" sibTransId="{2AA6AB17-0919-40DB-A2A4-3BF5B830B4FF}"/>
    <dgm:cxn modelId="{E33798AD-304E-427D-949E-EF1B62B34F7E}" srcId="{76437158-E868-4050-ADF8-F65177CA079B}" destId="{7FE4A897-B2B5-49E7-9150-BA74E06EF5BB}" srcOrd="0" destOrd="0" parTransId="{82C8566A-ABB7-4EC9-B526-34706FEDEC93}" sibTransId="{B030599A-2101-4742-A8A9-8CF6808D16DD}"/>
    <dgm:cxn modelId="{49ABC401-8D1C-4121-884F-2BA35BFBE170}" type="presParOf" srcId="{168E61BD-AC92-479E-82A0-2A7AEC96D9FF}" destId="{62662FE1-121C-4AE6-9810-0EC734C9BBFA}" srcOrd="0" destOrd="0" presId="urn:microsoft.com/office/officeart/2005/8/layout/target1"/>
    <dgm:cxn modelId="{6445B818-8EDE-4ED8-9CCE-88F974DE493B}" type="presParOf" srcId="{168E61BD-AC92-479E-82A0-2A7AEC96D9FF}" destId="{F8BDD157-DCAC-4FE2-BBA4-400DAAA3AFD2}" srcOrd="1" destOrd="0" presId="urn:microsoft.com/office/officeart/2005/8/layout/target1"/>
    <dgm:cxn modelId="{E4B12DDF-920B-4E42-ADDE-349205DDE825}" type="presParOf" srcId="{168E61BD-AC92-479E-82A0-2A7AEC96D9FF}" destId="{C590092B-42F5-47BA-AD0F-32A26A5EB8EA}" srcOrd="2" destOrd="0" presId="urn:microsoft.com/office/officeart/2005/8/layout/target1"/>
    <dgm:cxn modelId="{6BC71304-4FEA-4789-9BF4-4128F9E2FCAC}" type="presParOf" srcId="{168E61BD-AC92-479E-82A0-2A7AEC96D9FF}" destId="{73162A4D-52BC-47C6-A2F4-D73E4985AAA1}" srcOrd="3" destOrd="0" presId="urn:microsoft.com/office/officeart/2005/8/layout/target1"/>
    <dgm:cxn modelId="{CACE81F4-D690-4CE9-9B1F-22F7BDA3E709}" type="presParOf" srcId="{168E61BD-AC92-479E-82A0-2A7AEC96D9FF}" destId="{B9816BA3-FCDF-4990-A980-ECE797EBC18F}" srcOrd="4" destOrd="0" presId="urn:microsoft.com/office/officeart/2005/8/layout/target1"/>
    <dgm:cxn modelId="{72384CAB-2072-4E65-8A2D-AC9BFC5DCCF5}" type="presParOf" srcId="{168E61BD-AC92-479E-82A0-2A7AEC96D9FF}" destId="{3E1C49D9-64FF-4DFB-9130-58AF8C0FA52C}" srcOrd="5" destOrd="0" presId="urn:microsoft.com/office/officeart/2005/8/layout/target1"/>
    <dgm:cxn modelId="{B648A79A-0E73-4D25-B6E2-61F30F2EF042}" type="presParOf" srcId="{168E61BD-AC92-479E-82A0-2A7AEC96D9FF}" destId="{2C176ADF-9BFC-4637-9D9C-5301ADD2DE0D}" srcOrd="6" destOrd="0" presId="urn:microsoft.com/office/officeart/2005/8/layout/target1"/>
    <dgm:cxn modelId="{8CA97083-608C-4174-94DC-83253B36470D}" type="presParOf" srcId="{168E61BD-AC92-479E-82A0-2A7AEC96D9FF}" destId="{97EF4221-7A84-4674-A4B1-134D0DB33B6C}" srcOrd="7" destOrd="0" presId="urn:microsoft.com/office/officeart/2005/8/layout/target1"/>
    <dgm:cxn modelId="{4E345258-91F1-4B0D-B076-D0F90B3F2F4A}" type="presParOf" srcId="{168E61BD-AC92-479E-82A0-2A7AEC96D9FF}" destId="{9AC829A2-F7B1-4811-9A4C-B9FCABCCC3C3}" srcOrd="8" destOrd="0" presId="urn:microsoft.com/office/officeart/2005/8/layout/target1"/>
    <dgm:cxn modelId="{6A25DA4D-1012-4154-B7D2-1541D7ACDF86}" type="presParOf" srcId="{168E61BD-AC92-479E-82A0-2A7AEC96D9FF}" destId="{8375A96F-8C9B-411E-8A9A-9A72C5FFC54A}" srcOrd="9" destOrd="0" presId="urn:microsoft.com/office/officeart/2005/8/layout/target1"/>
    <dgm:cxn modelId="{CE7D0F96-2035-4B47-9AC0-819B49A98C67}" type="presParOf" srcId="{168E61BD-AC92-479E-82A0-2A7AEC96D9FF}" destId="{BE5C2045-31FE-4DEB-B610-32E2AF0DAF02}" srcOrd="10" destOrd="0" presId="urn:microsoft.com/office/officeart/2005/8/layout/target1"/>
    <dgm:cxn modelId="{7D632928-39DF-4FC4-955B-9A3C8EBB3073}" type="presParOf" srcId="{168E61BD-AC92-479E-82A0-2A7AEC96D9FF}" destId="{144ADF99-49DC-4DEA-8B77-7749A6EE0468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B32D4A-CE52-44CB-AB81-5F19EB3EE670}" type="doc">
      <dgm:prSet loTypeId="urn:microsoft.com/office/officeart/2005/8/layout/list1" loCatId="list" qsTypeId="urn:microsoft.com/office/officeart/2005/8/quickstyle/simple1#43" qsCatId="simple" csTypeId="urn:microsoft.com/office/officeart/2005/8/colors/accent1_2#43" csCatId="accent1" phldr="1"/>
      <dgm:spPr/>
      <dgm:t>
        <a:bodyPr/>
        <a:lstStyle/>
        <a:p>
          <a:endParaRPr lang="en-US"/>
        </a:p>
      </dgm:t>
    </dgm:pt>
    <dgm:pt modelId="{F20C0709-E476-4890-ADF2-CDB13FD7A818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Quality of service (QoS)</a:t>
          </a:r>
          <a:endParaRPr lang="en-US" sz="2400" dirty="0"/>
        </a:p>
      </dgm:t>
    </dgm:pt>
    <dgm:pt modelId="{8A35C232-1E5D-4991-A96F-3F1295ADB695}" type="parTrans" cxnId="{213E2621-4D4F-455D-8417-84B2E753B836}">
      <dgm:prSet/>
      <dgm:spPr/>
      <dgm:t>
        <a:bodyPr/>
        <a:lstStyle/>
        <a:p>
          <a:endParaRPr lang="en-US"/>
        </a:p>
      </dgm:t>
    </dgm:pt>
    <dgm:pt modelId="{490485A6-B6B3-44AE-A757-5247D4EB6F2F}" type="sibTrans" cxnId="{213E2621-4D4F-455D-8417-84B2E753B836}">
      <dgm:prSet/>
      <dgm:spPr/>
      <dgm:t>
        <a:bodyPr/>
        <a:lstStyle/>
        <a:p>
          <a:endParaRPr lang="en-US"/>
        </a:p>
      </dgm:t>
    </dgm:pt>
    <dgm:pt modelId="{565074FA-B985-414B-B2ED-11CC659FA6A8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dirty="0" smtClean="0"/>
            <a:t>Network design</a:t>
          </a:r>
          <a:endParaRPr lang="en-US" sz="2800" dirty="0"/>
        </a:p>
      </dgm:t>
    </dgm:pt>
    <dgm:pt modelId="{C5F9B35F-0B88-496B-B7C8-A627D6977032}" type="parTrans" cxnId="{E352CE33-919C-418C-AB93-08CCEB9AF658}">
      <dgm:prSet/>
      <dgm:spPr/>
      <dgm:t>
        <a:bodyPr/>
        <a:lstStyle/>
        <a:p>
          <a:endParaRPr lang="en-US"/>
        </a:p>
      </dgm:t>
    </dgm:pt>
    <dgm:pt modelId="{A7FCCB63-EB99-4C5A-A88C-4779A4C090B6}" type="sibTrans" cxnId="{E352CE33-919C-418C-AB93-08CCEB9AF658}">
      <dgm:prSet/>
      <dgm:spPr/>
      <dgm:t>
        <a:bodyPr/>
        <a:lstStyle/>
        <a:p>
          <a:endParaRPr lang="en-US"/>
        </a:p>
      </dgm:t>
    </dgm:pt>
    <dgm:pt modelId="{DE26B2AD-D58F-4D3C-A838-1771DFEA488D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Network visibility (SNMP)</a:t>
          </a:r>
          <a:endParaRPr lang="en-US" sz="2400" dirty="0"/>
        </a:p>
      </dgm:t>
    </dgm:pt>
    <dgm:pt modelId="{C373E19E-FBC4-4C4C-8434-6E5CE6475855}" type="parTrans" cxnId="{D4BF94E8-3CFA-45AD-9260-17D21023F88B}">
      <dgm:prSet/>
      <dgm:spPr/>
      <dgm:t>
        <a:bodyPr/>
        <a:lstStyle/>
        <a:p>
          <a:endParaRPr lang="en-US"/>
        </a:p>
      </dgm:t>
    </dgm:pt>
    <dgm:pt modelId="{C643AD52-5672-4065-BFB1-E7C6683A7731}" type="sibTrans" cxnId="{D4BF94E8-3CFA-45AD-9260-17D21023F88B}">
      <dgm:prSet/>
      <dgm:spPr/>
      <dgm:t>
        <a:bodyPr/>
        <a:lstStyle/>
        <a:p>
          <a:endParaRPr lang="en-US"/>
        </a:p>
      </dgm:t>
    </dgm:pt>
    <dgm:pt modelId="{01353EAD-7E7F-44A5-970F-AAF99BA1DA93}" type="pres">
      <dgm:prSet presAssocID="{16B32D4A-CE52-44CB-AB81-5F19EB3EE67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0D9DAA-0859-40ED-AD23-4FD0E0341DF9}" type="pres">
      <dgm:prSet presAssocID="{F20C0709-E476-4890-ADF2-CDB13FD7A818}" presName="parentLin" presStyleCnt="0"/>
      <dgm:spPr/>
    </dgm:pt>
    <dgm:pt modelId="{B9419E9A-6EB4-4F02-A35F-3219AA7DC0BE}" type="pres">
      <dgm:prSet presAssocID="{F20C0709-E476-4890-ADF2-CDB13FD7A818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F2613CE-1E4A-4B26-A6E3-9D39FC631857}" type="pres">
      <dgm:prSet presAssocID="{F20C0709-E476-4890-ADF2-CDB13FD7A81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DBB4A-A3D9-4988-9001-5FC1BB757F13}" type="pres">
      <dgm:prSet presAssocID="{F20C0709-E476-4890-ADF2-CDB13FD7A818}" presName="negativeSpace" presStyleCnt="0"/>
      <dgm:spPr/>
    </dgm:pt>
    <dgm:pt modelId="{1A8FEC5B-7ADD-49E1-90A3-E22F93C18137}" type="pres">
      <dgm:prSet presAssocID="{F20C0709-E476-4890-ADF2-CDB13FD7A818}" presName="childText" presStyleLbl="conFgAcc1" presStyleIdx="0" presStyleCnt="3">
        <dgm:presLayoutVars>
          <dgm:bulletEnabled val="1"/>
        </dgm:presLayoutVars>
      </dgm:prSet>
      <dgm:spPr/>
    </dgm:pt>
    <dgm:pt modelId="{1F31139D-702B-43E6-AFC8-64F1A7AD529C}" type="pres">
      <dgm:prSet presAssocID="{490485A6-B6B3-44AE-A757-5247D4EB6F2F}" presName="spaceBetweenRectangles" presStyleCnt="0"/>
      <dgm:spPr/>
    </dgm:pt>
    <dgm:pt modelId="{F4884D3C-C60F-4DFD-96A2-C1EAA7D360DB}" type="pres">
      <dgm:prSet presAssocID="{565074FA-B985-414B-B2ED-11CC659FA6A8}" presName="parentLin" presStyleCnt="0"/>
      <dgm:spPr/>
    </dgm:pt>
    <dgm:pt modelId="{8E38093D-68CB-4A5F-B3F2-57AC89359D75}" type="pres">
      <dgm:prSet presAssocID="{565074FA-B985-414B-B2ED-11CC659FA6A8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80D0F935-20C7-4CC5-A5D2-6FA5FF864AA7}" type="pres">
      <dgm:prSet presAssocID="{565074FA-B985-414B-B2ED-11CC659FA6A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20D69-273F-4138-9E78-2657FB8FC064}" type="pres">
      <dgm:prSet presAssocID="{565074FA-B985-414B-B2ED-11CC659FA6A8}" presName="negativeSpace" presStyleCnt="0"/>
      <dgm:spPr/>
    </dgm:pt>
    <dgm:pt modelId="{834C7482-4904-4C92-ABE7-CEE62F782BED}" type="pres">
      <dgm:prSet presAssocID="{565074FA-B985-414B-B2ED-11CC659FA6A8}" presName="childText" presStyleLbl="conFgAcc1" presStyleIdx="1" presStyleCnt="3">
        <dgm:presLayoutVars>
          <dgm:bulletEnabled val="1"/>
        </dgm:presLayoutVars>
      </dgm:prSet>
      <dgm:spPr/>
    </dgm:pt>
    <dgm:pt modelId="{6DD38383-C3B7-444E-B5C8-3E9F912B65D9}" type="pres">
      <dgm:prSet presAssocID="{A7FCCB63-EB99-4C5A-A88C-4779A4C090B6}" presName="spaceBetweenRectangles" presStyleCnt="0"/>
      <dgm:spPr/>
    </dgm:pt>
    <dgm:pt modelId="{56C0957F-2C46-43A0-B4EA-8AA7F679DA79}" type="pres">
      <dgm:prSet presAssocID="{DE26B2AD-D58F-4D3C-A838-1771DFEA488D}" presName="parentLin" presStyleCnt="0"/>
      <dgm:spPr/>
    </dgm:pt>
    <dgm:pt modelId="{6231053B-8249-4634-AE00-D1CD39CE77A3}" type="pres">
      <dgm:prSet presAssocID="{DE26B2AD-D58F-4D3C-A838-1771DFEA488D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D8B4093B-E1D8-41EF-88FC-995455F916B5}" type="pres">
      <dgm:prSet presAssocID="{DE26B2AD-D58F-4D3C-A838-1771DFEA488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7D24DA-F6E7-4F44-B11A-009D8407EF1B}" type="pres">
      <dgm:prSet presAssocID="{DE26B2AD-D58F-4D3C-A838-1771DFEA488D}" presName="negativeSpace" presStyleCnt="0"/>
      <dgm:spPr/>
    </dgm:pt>
    <dgm:pt modelId="{F532AE31-D6EB-41C6-8952-21EBF8619B67}" type="pres">
      <dgm:prSet presAssocID="{DE26B2AD-D58F-4D3C-A838-1771DFEA488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13E2621-4D4F-455D-8417-84B2E753B836}" srcId="{16B32D4A-CE52-44CB-AB81-5F19EB3EE670}" destId="{F20C0709-E476-4890-ADF2-CDB13FD7A818}" srcOrd="0" destOrd="0" parTransId="{8A35C232-1E5D-4991-A96F-3F1295ADB695}" sibTransId="{490485A6-B6B3-44AE-A757-5247D4EB6F2F}"/>
    <dgm:cxn modelId="{903B6738-5964-4B53-AFFC-A6AE860F7574}" type="presOf" srcId="{DE26B2AD-D58F-4D3C-A838-1771DFEA488D}" destId="{D8B4093B-E1D8-41EF-88FC-995455F916B5}" srcOrd="1" destOrd="0" presId="urn:microsoft.com/office/officeart/2005/8/layout/list1"/>
    <dgm:cxn modelId="{D4BF94E8-3CFA-45AD-9260-17D21023F88B}" srcId="{16B32D4A-CE52-44CB-AB81-5F19EB3EE670}" destId="{DE26B2AD-D58F-4D3C-A838-1771DFEA488D}" srcOrd="2" destOrd="0" parTransId="{C373E19E-FBC4-4C4C-8434-6E5CE6475855}" sibTransId="{C643AD52-5672-4065-BFB1-E7C6683A7731}"/>
    <dgm:cxn modelId="{4AA9F6EE-01CA-455C-B24C-E6F31620D519}" type="presOf" srcId="{F20C0709-E476-4890-ADF2-CDB13FD7A818}" destId="{0F2613CE-1E4A-4B26-A6E3-9D39FC631857}" srcOrd="1" destOrd="0" presId="urn:microsoft.com/office/officeart/2005/8/layout/list1"/>
    <dgm:cxn modelId="{66553022-4FDF-4FE0-BA7B-A88C49621882}" type="presOf" srcId="{DE26B2AD-D58F-4D3C-A838-1771DFEA488D}" destId="{6231053B-8249-4634-AE00-D1CD39CE77A3}" srcOrd="0" destOrd="0" presId="urn:microsoft.com/office/officeart/2005/8/layout/list1"/>
    <dgm:cxn modelId="{13F4530A-7C8A-466D-91F2-2ED99CA008A3}" type="presOf" srcId="{565074FA-B985-414B-B2ED-11CC659FA6A8}" destId="{8E38093D-68CB-4A5F-B3F2-57AC89359D75}" srcOrd="0" destOrd="0" presId="urn:microsoft.com/office/officeart/2005/8/layout/list1"/>
    <dgm:cxn modelId="{73C5605D-BE61-4A3B-A57E-04CA2F25437B}" type="presOf" srcId="{F20C0709-E476-4890-ADF2-CDB13FD7A818}" destId="{B9419E9A-6EB4-4F02-A35F-3219AA7DC0BE}" srcOrd="0" destOrd="0" presId="urn:microsoft.com/office/officeart/2005/8/layout/list1"/>
    <dgm:cxn modelId="{F5436167-6A2C-47C5-9192-8F456A35C420}" type="presOf" srcId="{565074FA-B985-414B-B2ED-11CC659FA6A8}" destId="{80D0F935-20C7-4CC5-A5D2-6FA5FF864AA7}" srcOrd="1" destOrd="0" presId="urn:microsoft.com/office/officeart/2005/8/layout/list1"/>
    <dgm:cxn modelId="{261E058D-9CBD-4C27-B157-62739DCEF1E5}" type="presOf" srcId="{16B32D4A-CE52-44CB-AB81-5F19EB3EE670}" destId="{01353EAD-7E7F-44A5-970F-AAF99BA1DA93}" srcOrd="0" destOrd="0" presId="urn:microsoft.com/office/officeart/2005/8/layout/list1"/>
    <dgm:cxn modelId="{E352CE33-919C-418C-AB93-08CCEB9AF658}" srcId="{16B32D4A-CE52-44CB-AB81-5F19EB3EE670}" destId="{565074FA-B985-414B-B2ED-11CC659FA6A8}" srcOrd="1" destOrd="0" parTransId="{C5F9B35F-0B88-496B-B7C8-A627D6977032}" sibTransId="{A7FCCB63-EB99-4C5A-A88C-4779A4C090B6}"/>
    <dgm:cxn modelId="{14847EDB-C266-466E-8FC8-73C11AE6C632}" type="presParOf" srcId="{01353EAD-7E7F-44A5-970F-AAF99BA1DA93}" destId="{F90D9DAA-0859-40ED-AD23-4FD0E0341DF9}" srcOrd="0" destOrd="0" presId="urn:microsoft.com/office/officeart/2005/8/layout/list1"/>
    <dgm:cxn modelId="{1D4D9F5A-7DB3-4B0E-91F5-F09831718194}" type="presParOf" srcId="{F90D9DAA-0859-40ED-AD23-4FD0E0341DF9}" destId="{B9419E9A-6EB4-4F02-A35F-3219AA7DC0BE}" srcOrd="0" destOrd="0" presId="urn:microsoft.com/office/officeart/2005/8/layout/list1"/>
    <dgm:cxn modelId="{11E996D6-E05D-4D77-AF7F-8AA5C951B87A}" type="presParOf" srcId="{F90D9DAA-0859-40ED-AD23-4FD0E0341DF9}" destId="{0F2613CE-1E4A-4B26-A6E3-9D39FC631857}" srcOrd="1" destOrd="0" presId="urn:microsoft.com/office/officeart/2005/8/layout/list1"/>
    <dgm:cxn modelId="{1321F15D-4C48-4B1D-B348-01F806EF3F6F}" type="presParOf" srcId="{01353EAD-7E7F-44A5-970F-AAF99BA1DA93}" destId="{8DADBB4A-A3D9-4988-9001-5FC1BB757F13}" srcOrd="1" destOrd="0" presId="urn:microsoft.com/office/officeart/2005/8/layout/list1"/>
    <dgm:cxn modelId="{687D891F-9018-410E-9512-2C1231349CC2}" type="presParOf" srcId="{01353EAD-7E7F-44A5-970F-AAF99BA1DA93}" destId="{1A8FEC5B-7ADD-49E1-90A3-E22F93C18137}" srcOrd="2" destOrd="0" presId="urn:microsoft.com/office/officeart/2005/8/layout/list1"/>
    <dgm:cxn modelId="{EEB7339E-825E-4F00-933E-5726B01F9648}" type="presParOf" srcId="{01353EAD-7E7F-44A5-970F-AAF99BA1DA93}" destId="{1F31139D-702B-43E6-AFC8-64F1A7AD529C}" srcOrd="3" destOrd="0" presId="urn:microsoft.com/office/officeart/2005/8/layout/list1"/>
    <dgm:cxn modelId="{CBEF8AB9-ED5B-4A09-BF42-1CCE01FB1D9E}" type="presParOf" srcId="{01353EAD-7E7F-44A5-970F-AAF99BA1DA93}" destId="{F4884D3C-C60F-4DFD-96A2-C1EAA7D360DB}" srcOrd="4" destOrd="0" presId="urn:microsoft.com/office/officeart/2005/8/layout/list1"/>
    <dgm:cxn modelId="{57C38AA8-876D-4912-AB3A-57454071169B}" type="presParOf" srcId="{F4884D3C-C60F-4DFD-96A2-C1EAA7D360DB}" destId="{8E38093D-68CB-4A5F-B3F2-57AC89359D75}" srcOrd="0" destOrd="0" presId="urn:microsoft.com/office/officeart/2005/8/layout/list1"/>
    <dgm:cxn modelId="{0572BA28-A06E-4699-B962-2F2C64C85632}" type="presParOf" srcId="{F4884D3C-C60F-4DFD-96A2-C1EAA7D360DB}" destId="{80D0F935-20C7-4CC5-A5D2-6FA5FF864AA7}" srcOrd="1" destOrd="0" presId="urn:microsoft.com/office/officeart/2005/8/layout/list1"/>
    <dgm:cxn modelId="{CD60531F-3448-4B9A-9E8A-0D0A0557DAFB}" type="presParOf" srcId="{01353EAD-7E7F-44A5-970F-AAF99BA1DA93}" destId="{F2F20D69-273F-4138-9E78-2657FB8FC064}" srcOrd="5" destOrd="0" presId="urn:microsoft.com/office/officeart/2005/8/layout/list1"/>
    <dgm:cxn modelId="{4E63DE53-F813-4D3B-8305-A2CF99CB2E50}" type="presParOf" srcId="{01353EAD-7E7F-44A5-970F-AAF99BA1DA93}" destId="{834C7482-4904-4C92-ABE7-CEE62F782BED}" srcOrd="6" destOrd="0" presId="urn:microsoft.com/office/officeart/2005/8/layout/list1"/>
    <dgm:cxn modelId="{5A7D09A0-ECB0-442B-86DE-7DDFA1C3BC48}" type="presParOf" srcId="{01353EAD-7E7F-44A5-970F-AAF99BA1DA93}" destId="{6DD38383-C3B7-444E-B5C8-3E9F912B65D9}" srcOrd="7" destOrd="0" presId="urn:microsoft.com/office/officeart/2005/8/layout/list1"/>
    <dgm:cxn modelId="{DEFBE2DE-713E-46FE-8CA1-B2F8094D13D5}" type="presParOf" srcId="{01353EAD-7E7F-44A5-970F-AAF99BA1DA93}" destId="{56C0957F-2C46-43A0-B4EA-8AA7F679DA79}" srcOrd="8" destOrd="0" presId="urn:microsoft.com/office/officeart/2005/8/layout/list1"/>
    <dgm:cxn modelId="{67526365-5E91-4ADC-8FE7-8ADB26024719}" type="presParOf" srcId="{56C0957F-2C46-43A0-B4EA-8AA7F679DA79}" destId="{6231053B-8249-4634-AE00-D1CD39CE77A3}" srcOrd="0" destOrd="0" presId="urn:microsoft.com/office/officeart/2005/8/layout/list1"/>
    <dgm:cxn modelId="{DA73D8C3-54DB-4BED-9526-73F7A878CE2E}" type="presParOf" srcId="{56C0957F-2C46-43A0-B4EA-8AA7F679DA79}" destId="{D8B4093B-E1D8-41EF-88FC-995455F916B5}" srcOrd="1" destOrd="0" presId="urn:microsoft.com/office/officeart/2005/8/layout/list1"/>
    <dgm:cxn modelId="{3BA0635A-094E-4623-937E-77061250C9AA}" type="presParOf" srcId="{01353EAD-7E7F-44A5-970F-AAF99BA1DA93}" destId="{5F7D24DA-F6E7-4F44-B11A-009D8407EF1B}" srcOrd="9" destOrd="0" presId="urn:microsoft.com/office/officeart/2005/8/layout/list1"/>
    <dgm:cxn modelId="{AD068246-AAE9-4D7B-A13A-6703C0383F67}" type="presParOf" srcId="{01353EAD-7E7F-44A5-970F-AAF99BA1DA93}" destId="{F532AE31-D6EB-41C6-8952-21EBF8619B6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B32D4A-CE52-44CB-AB81-5F19EB3EE670}" type="doc">
      <dgm:prSet loTypeId="urn:microsoft.com/office/officeart/2005/8/layout/list1" loCatId="list" qsTypeId="urn:microsoft.com/office/officeart/2005/8/quickstyle/simple1#44" qsCatId="simple" csTypeId="urn:microsoft.com/office/officeart/2005/8/colors/accent1_2#44" csCatId="accent1" phldr="1"/>
      <dgm:spPr/>
      <dgm:t>
        <a:bodyPr/>
        <a:lstStyle/>
        <a:p>
          <a:endParaRPr lang="en-US"/>
        </a:p>
      </dgm:t>
    </dgm:pt>
    <dgm:pt modelId="{6677AB97-5A8F-480B-BFB0-9C84BBA041C0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Core concerns</a:t>
          </a:r>
          <a:endParaRPr lang="en-US" sz="2400" dirty="0"/>
        </a:p>
      </dgm:t>
    </dgm:pt>
    <dgm:pt modelId="{D8B0666A-6891-4145-A163-BEB2528F6A20}" type="parTrans" cxnId="{C52B56F9-4BB7-4A9F-B83E-9A049F3AF627}">
      <dgm:prSet/>
      <dgm:spPr/>
      <dgm:t>
        <a:bodyPr/>
        <a:lstStyle/>
        <a:p>
          <a:endParaRPr lang="en-US"/>
        </a:p>
      </dgm:t>
    </dgm:pt>
    <dgm:pt modelId="{6ECA3D4E-4495-43C6-911F-97689910CEEC}" type="sibTrans" cxnId="{C52B56F9-4BB7-4A9F-B83E-9A049F3AF627}">
      <dgm:prSet/>
      <dgm:spPr/>
      <dgm:t>
        <a:bodyPr/>
        <a:lstStyle/>
        <a:p>
          <a:endParaRPr lang="en-US"/>
        </a:p>
      </dgm:t>
    </dgm:pt>
    <dgm:pt modelId="{F20C0709-E476-4890-ADF2-CDB13FD7A818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Quality of service (QoS)</a:t>
          </a:r>
          <a:endParaRPr lang="en-US" sz="2400" dirty="0"/>
        </a:p>
      </dgm:t>
    </dgm:pt>
    <dgm:pt modelId="{8A35C232-1E5D-4991-A96F-3F1295ADB695}" type="parTrans" cxnId="{213E2621-4D4F-455D-8417-84B2E753B836}">
      <dgm:prSet/>
      <dgm:spPr/>
      <dgm:t>
        <a:bodyPr/>
        <a:lstStyle/>
        <a:p>
          <a:endParaRPr lang="en-US"/>
        </a:p>
      </dgm:t>
    </dgm:pt>
    <dgm:pt modelId="{490485A6-B6B3-44AE-A757-5247D4EB6F2F}" type="sibTrans" cxnId="{213E2621-4D4F-455D-8417-84B2E753B836}">
      <dgm:prSet/>
      <dgm:spPr/>
      <dgm:t>
        <a:bodyPr/>
        <a:lstStyle/>
        <a:p>
          <a:endParaRPr lang="en-US"/>
        </a:p>
      </dgm:t>
    </dgm:pt>
    <dgm:pt modelId="{565074FA-B985-414B-B2ED-11CC659FA6A8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Network design</a:t>
          </a:r>
          <a:endParaRPr lang="en-US" sz="2400" dirty="0"/>
        </a:p>
      </dgm:t>
    </dgm:pt>
    <dgm:pt modelId="{C5F9B35F-0B88-496B-B7C8-A627D6977032}" type="parTrans" cxnId="{E352CE33-919C-418C-AB93-08CCEB9AF658}">
      <dgm:prSet/>
      <dgm:spPr/>
      <dgm:t>
        <a:bodyPr/>
        <a:lstStyle/>
        <a:p>
          <a:endParaRPr lang="en-US"/>
        </a:p>
      </dgm:t>
    </dgm:pt>
    <dgm:pt modelId="{A7FCCB63-EB99-4C5A-A88C-4779A4C090B6}" type="sibTrans" cxnId="{E352CE33-919C-418C-AB93-08CCEB9AF658}">
      <dgm:prSet/>
      <dgm:spPr/>
      <dgm:t>
        <a:bodyPr/>
        <a:lstStyle/>
        <a:p>
          <a:endParaRPr lang="en-US"/>
        </a:p>
      </dgm:t>
    </dgm:pt>
    <dgm:pt modelId="{0FA99741-0C0E-4C23-8BB7-82706BD77B41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dirty="0" smtClean="0"/>
            <a:t>Selection among alternatives</a:t>
          </a:r>
          <a:endParaRPr lang="en-US" sz="2800" dirty="0"/>
        </a:p>
      </dgm:t>
    </dgm:pt>
    <dgm:pt modelId="{2C14EE53-D815-4672-B735-20625CB45E61}" type="parTrans" cxnId="{0F68D609-EEE7-4B28-954C-96D6FF3DCC8A}">
      <dgm:prSet/>
      <dgm:spPr/>
      <dgm:t>
        <a:bodyPr/>
        <a:lstStyle/>
        <a:p>
          <a:endParaRPr lang="en-US"/>
        </a:p>
      </dgm:t>
    </dgm:pt>
    <dgm:pt modelId="{446F5440-5221-48ED-A4F5-E3B253825A36}" type="sibTrans" cxnId="{0F68D609-EEE7-4B28-954C-96D6FF3DCC8A}">
      <dgm:prSet/>
      <dgm:spPr/>
      <dgm:t>
        <a:bodyPr/>
        <a:lstStyle/>
        <a:p>
          <a:endParaRPr lang="en-US"/>
        </a:p>
      </dgm:t>
    </dgm:pt>
    <dgm:pt modelId="{464BBBF1-AF6B-41D3-95F2-64E0EF963556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Ongoing management (OAM&amp;P)</a:t>
          </a:r>
          <a:endParaRPr lang="en-US" sz="2400" dirty="0"/>
        </a:p>
      </dgm:t>
    </dgm:pt>
    <dgm:pt modelId="{97137CC1-C84E-4DDE-9CF6-779C46A36D80}" type="parTrans" cxnId="{34431198-9F27-4C5F-BCAB-31FE11551536}">
      <dgm:prSet/>
      <dgm:spPr/>
      <dgm:t>
        <a:bodyPr/>
        <a:lstStyle/>
        <a:p>
          <a:endParaRPr lang="en-US"/>
        </a:p>
      </dgm:t>
    </dgm:pt>
    <dgm:pt modelId="{31080283-A2CB-4740-B45D-C8ACBA3CE5B7}" type="sibTrans" cxnId="{34431198-9F27-4C5F-BCAB-31FE11551536}">
      <dgm:prSet/>
      <dgm:spPr/>
      <dgm:t>
        <a:bodyPr/>
        <a:lstStyle/>
        <a:p>
          <a:endParaRPr lang="en-US"/>
        </a:p>
      </dgm:t>
    </dgm:pt>
    <dgm:pt modelId="{DE26B2AD-D58F-4D3C-A838-1771DFEA488D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Network visibility (SNMP)</a:t>
          </a:r>
          <a:endParaRPr lang="en-US" sz="2400" dirty="0"/>
        </a:p>
      </dgm:t>
    </dgm:pt>
    <dgm:pt modelId="{C373E19E-FBC4-4C4C-8434-6E5CE6475855}" type="parTrans" cxnId="{D4BF94E8-3CFA-45AD-9260-17D21023F88B}">
      <dgm:prSet/>
      <dgm:spPr/>
      <dgm:t>
        <a:bodyPr/>
        <a:lstStyle/>
        <a:p>
          <a:endParaRPr lang="en-US"/>
        </a:p>
      </dgm:t>
    </dgm:pt>
    <dgm:pt modelId="{C643AD52-5672-4065-BFB1-E7C6683A7731}" type="sibTrans" cxnId="{D4BF94E8-3CFA-45AD-9260-17D21023F88B}">
      <dgm:prSet/>
      <dgm:spPr/>
      <dgm:t>
        <a:bodyPr/>
        <a:lstStyle/>
        <a:p>
          <a:endParaRPr lang="en-US"/>
        </a:p>
      </dgm:t>
    </dgm:pt>
    <dgm:pt modelId="{01353EAD-7E7F-44A5-970F-AAF99BA1DA93}" type="pres">
      <dgm:prSet presAssocID="{16B32D4A-CE52-44CB-AB81-5F19EB3EE67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E00F68-1316-4C78-AF12-454A3A3A19E3}" type="pres">
      <dgm:prSet presAssocID="{6677AB97-5A8F-480B-BFB0-9C84BBA041C0}" presName="parentLin" presStyleCnt="0"/>
      <dgm:spPr/>
    </dgm:pt>
    <dgm:pt modelId="{BB91EAF2-F7A5-41E3-B7A6-48379A995B89}" type="pres">
      <dgm:prSet presAssocID="{6677AB97-5A8F-480B-BFB0-9C84BBA041C0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06283D48-E9C5-45D9-80E8-AD9D4CFC4201}" type="pres">
      <dgm:prSet presAssocID="{6677AB97-5A8F-480B-BFB0-9C84BBA041C0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EA4D36-D314-437A-B6D6-A8E44F65DB61}" type="pres">
      <dgm:prSet presAssocID="{6677AB97-5A8F-480B-BFB0-9C84BBA041C0}" presName="negativeSpace" presStyleCnt="0"/>
      <dgm:spPr/>
    </dgm:pt>
    <dgm:pt modelId="{66FABCFB-4CA2-431E-882C-416E62D96CCA}" type="pres">
      <dgm:prSet presAssocID="{6677AB97-5A8F-480B-BFB0-9C84BBA041C0}" presName="childText" presStyleLbl="conFgAcc1" presStyleIdx="0" presStyleCnt="6">
        <dgm:presLayoutVars>
          <dgm:bulletEnabled val="1"/>
        </dgm:presLayoutVars>
      </dgm:prSet>
      <dgm:spPr/>
    </dgm:pt>
    <dgm:pt modelId="{828D0EE1-11F2-48BB-BB52-7A33CC9AC0B0}" type="pres">
      <dgm:prSet presAssocID="{6ECA3D4E-4495-43C6-911F-97689910CEEC}" presName="spaceBetweenRectangles" presStyleCnt="0"/>
      <dgm:spPr/>
    </dgm:pt>
    <dgm:pt modelId="{F90D9DAA-0859-40ED-AD23-4FD0E0341DF9}" type="pres">
      <dgm:prSet presAssocID="{F20C0709-E476-4890-ADF2-CDB13FD7A818}" presName="parentLin" presStyleCnt="0"/>
      <dgm:spPr/>
    </dgm:pt>
    <dgm:pt modelId="{B9419E9A-6EB4-4F02-A35F-3219AA7DC0BE}" type="pres">
      <dgm:prSet presAssocID="{F20C0709-E476-4890-ADF2-CDB13FD7A818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0F2613CE-1E4A-4B26-A6E3-9D39FC631857}" type="pres">
      <dgm:prSet presAssocID="{F20C0709-E476-4890-ADF2-CDB13FD7A818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DBB4A-A3D9-4988-9001-5FC1BB757F13}" type="pres">
      <dgm:prSet presAssocID="{F20C0709-E476-4890-ADF2-CDB13FD7A818}" presName="negativeSpace" presStyleCnt="0"/>
      <dgm:spPr/>
    </dgm:pt>
    <dgm:pt modelId="{1A8FEC5B-7ADD-49E1-90A3-E22F93C18137}" type="pres">
      <dgm:prSet presAssocID="{F20C0709-E476-4890-ADF2-CDB13FD7A818}" presName="childText" presStyleLbl="conFgAcc1" presStyleIdx="1" presStyleCnt="6">
        <dgm:presLayoutVars>
          <dgm:bulletEnabled val="1"/>
        </dgm:presLayoutVars>
      </dgm:prSet>
      <dgm:spPr/>
    </dgm:pt>
    <dgm:pt modelId="{1F31139D-702B-43E6-AFC8-64F1A7AD529C}" type="pres">
      <dgm:prSet presAssocID="{490485A6-B6B3-44AE-A757-5247D4EB6F2F}" presName="spaceBetweenRectangles" presStyleCnt="0"/>
      <dgm:spPr/>
    </dgm:pt>
    <dgm:pt modelId="{F4884D3C-C60F-4DFD-96A2-C1EAA7D360DB}" type="pres">
      <dgm:prSet presAssocID="{565074FA-B985-414B-B2ED-11CC659FA6A8}" presName="parentLin" presStyleCnt="0"/>
      <dgm:spPr/>
    </dgm:pt>
    <dgm:pt modelId="{8E38093D-68CB-4A5F-B3F2-57AC89359D75}" type="pres">
      <dgm:prSet presAssocID="{565074FA-B985-414B-B2ED-11CC659FA6A8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80D0F935-20C7-4CC5-A5D2-6FA5FF864AA7}" type="pres">
      <dgm:prSet presAssocID="{565074FA-B985-414B-B2ED-11CC659FA6A8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20D69-273F-4138-9E78-2657FB8FC064}" type="pres">
      <dgm:prSet presAssocID="{565074FA-B985-414B-B2ED-11CC659FA6A8}" presName="negativeSpace" presStyleCnt="0"/>
      <dgm:spPr/>
    </dgm:pt>
    <dgm:pt modelId="{834C7482-4904-4C92-ABE7-CEE62F782BED}" type="pres">
      <dgm:prSet presAssocID="{565074FA-B985-414B-B2ED-11CC659FA6A8}" presName="childText" presStyleLbl="conFgAcc1" presStyleIdx="2" presStyleCnt="6">
        <dgm:presLayoutVars>
          <dgm:bulletEnabled val="1"/>
        </dgm:presLayoutVars>
      </dgm:prSet>
      <dgm:spPr/>
    </dgm:pt>
    <dgm:pt modelId="{6DD38383-C3B7-444E-B5C8-3E9F912B65D9}" type="pres">
      <dgm:prSet presAssocID="{A7FCCB63-EB99-4C5A-A88C-4779A4C090B6}" presName="spaceBetweenRectangles" presStyleCnt="0"/>
      <dgm:spPr/>
    </dgm:pt>
    <dgm:pt modelId="{45AB3252-5CB6-43A9-B2AE-4CDFC0EBEA9D}" type="pres">
      <dgm:prSet presAssocID="{0FA99741-0C0E-4C23-8BB7-82706BD77B41}" presName="parentLin" presStyleCnt="0"/>
      <dgm:spPr/>
    </dgm:pt>
    <dgm:pt modelId="{D5509A5C-9542-43CD-8CD5-1BBCDA5515C6}" type="pres">
      <dgm:prSet presAssocID="{0FA99741-0C0E-4C23-8BB7-82706BD77B41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31BC23C7-1195-416B-B686-834DE96510C8}" type="pres">
      <dgm:prSet presAssocID="{0FA99741-0C0E-4C23-8BB7-82706BD77B41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6A034-69F2-4014-8187-498467CD9585}" type="pres">
      <dgm:prSet presAssocID="{0FA99741-0C0E-4C23-8BB7-82706BD77B41}" presName="negativeSpace" presStyleCnt="0"/>
      <dgm:spPr/>
    </dgm:pt>
    <dgm:pt modelId="{096C57CE-F15E-4372-B5B5-08D6BB31FAD9}" type="pres">
      <dgm:prSet presAssocID="{0FA99741-0C0E-4C23-8BB7-82706BD77B41}" presName="childText" presStyleLbl="conFgAcc1" presStyleIdx="3" presStyleCnt="6">
        <dgm:presLayoutVars>
          <dgm:bulletEnabled val="1"/>
        </dgm:presLayoutVars>
      </dgm:prSet>
      <dgm:spPr/>
    </dgm:pt>
    <dgm:pt modelId="{60B18FF9-3080-48D4-8FD5-F00926E82CE5}" type="pres">
      <dgm:prSet presAssocID="{446F5440-5221-48ED-A4F5-E3B253825A36}" presName="spaceBetweenRectangles" presStyleCnt="0"/>
      <dgm:spPr/>
    </dgm:pt>
    <dgm:pt modelId="{2F5D183C-B522-4EEE-BB34-F0C30A585400}" type="pres">
      <dgm:prSet presAssocID="{464BBBF1-AF6B-41D3-95F2-64E0EF963556}" presName="parentLin" presStyleCnt="0"/>
      <dgm:spPr/>
    </dgm:pt>
    <dgm:pt modelId="{A6E7F3F2-1637-4242-8FBE-FA73C3B14180}" type="pres">
      <dgm:prSet presAssocID="{464BBBF1-AF6B-41D3-95F2-64E0EF963556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961AF8AD-5B63-4524-895E-D19BD951A027}" type="pres">
      <dgm:prSet presAssocID="{464BBBF1-AF6B-41D3-95F2-64E0EF963556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DD3ABE-861C-4041-A7FF-65B8B0CDF55A}" type="pres">
      <dgm:prSet presAssocID="{464BBBF1-AF6B-41D3-95F2-64E0EF963556}" presName="negativeSpace" presStyleCnt="0"/>
      <dgm:spPr/>
    </dgm:pt>
    <dgm:pt modelId="{5BABEF91-4D06-4085-B08F-58548BEB3283}" type="pres">
      <dgm:prSet presAssocID="{464BBBF1-AF6B-41D3-95F2-64E0EF963556}" presName="childText" presStyleLbl="conFgAcc1" presStyleIdx="4" presStyleCnt="6">
        <dgm:presLayoutVars>
          <dgm:bulletEnabled val="1"/>
        </dgm:presLayoutVars>
      </dgm:prSet>
      <dgm:spPr/>
    </dgm:pt>
    <dgm:pt modelId="{DBE40265-95B5-48A3-88E6-ABDD262F1178}" type="pres">
      <dgm:prSet presAssocID="{31080283-A2CB-4740-B45D-C8ACBA3CE5B7}" presName="spaceBetweenRectangles" presStyleCnt="0"/>
      <dgm:spPr/>
    </dgm:pt>
    <dgm:pt modelId="{56C0957F-2C46-43A0-B4EA-8AA7F679DA79}" type="pres">
      <dgm:prSet presAssocID="{DE26B2AD-D58F-4D3C-A838-1771DFEA488D}" presName="parentLin" presStyleCnt="0"/>
      <dgm:spPr/>
    </dgm:pt>
    <dgm:pt modelId="{6231053B-8249-4634-AE00-D1CD39CE77A3}" type="pres">
      <dgm:prSet presAssocID="{DE26B2AD-D58F-4D3C-A838-1771DFEA488D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D8B4093B-E1D8-41EF-88FC-995455F916B5}" type="pres">
      <dgm:prSet presAssocID="{DE26B2AD-D58F-4D3C-A838-1771DFEA488D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7D24DA-F6E7-4F44-B11A-009D8407EF1B}" type="pres">
      <dgm:prSet presAssocID="{DE26B2AD-D58F-4D3C-A838-1771DFEA488D}" presName="negativeSpace" presStyleCnt="0"/>
      <dgm:spPr/>
    </dgm:pt>
    <dgm:pt modelId="{F532AE31-D6EB-41C6-8952-21EBF8619B67}" type="pres">
      <dgm:prSet presAssocID="{DE26B2AD-D58F-4D3C-A838-1771DFEA488D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2D9682E3-41D4-409B-A87C-00FC691FBC25}" type="presOf" srcId="{464BBBF1-AF6B-41D3-95F2-64E0EF963556}" destId="{A6E7F3F2-1637-4242-8FBE-FA73C3B14180}" srcOrd="0" destOrd="0" presId="urn:microsoft.com/office/officeart/2005/8/layout/list1"/>
    <dgm:cxn modelId="{213E2621-4D4F-455D-8417-84B2E753B836}" srcId="{16B32D4A-CE52-44CB-AB81-5F19EB3EE670}" destId="{F20C0709-E476-4890-ADF2-CDB13FD7A818}" srcOrd="1" destOrd="0" parTransId="{8A35C232-1E5D-4991-A96F-3F1295ADB695}" sibTransId="{490485A6-B6B3-44AE-A757-5247D4EB6F2F}"/>
    <dgm:cxn modelId="{CF2BA207-EB43-4F5C-B047-5668CAF4CE04}" type="presOf" srcId="{464BBBF1-AF6B-41D3-95F2-64E0EF963556}" destId="{961AF8AD-5B63-4524-895E-D19BD951A027}" srcOrd="1" destOrd="0" presId="urn:microsoft.com/office/officeart/2005/8/layout/list1"/>
    <dgm:cxn modelId="{D36DC583-0FDF-46C4-9009-BC4C32EE9B25}" type="presOf" srcId="{F20C0709-E476-4890-ADF2-CDB13FD7A818}" destId="{0F2613CE-1E4A-4B26-A6E3-9D39FC631857}" srcOrd="1" destOrd="0" presId="urn:microsoft.com/office/officeart/2005/8/layout/list1"/>
    <dgm:cxn modelId="{D4BF94E8-3CFA-45AD-9260-17D21023F88B}" srcId="{16B32D4A-CE52-44CB-AB81-5F19EB3EE670}" destId="{DE26B2AD-D58F-4D3C-A838-1771DFEA488D}" srcOrd="5" destOrd="0" parTransId="{C373E19E-FBC4-4C4C-8434-6E5CE6475855}" sibTransId="{C643AD52-5672-4065-BFB1-E7C6683A7731}"/>
    <dgm:cxn modelId="{238F5095-937C-4235-8276-9D71720B99B0}" type="presOf" srcId="{16B32D4A-CE52-44CB-AB81-5F19EB3EE670}" destId="{01353EAD-7E7F-44A5-970F-AAF99BA1DA93}" srcOrd="0" destOrd="0" presId="urn:microsoft.com/office/officeart/2005/8/layout/list1"/>
    <dgm:cxn modelId="{41DE82D4-D048-489D-814F-87E8D8738DCF}" type="presOf" srcId="{6677AB97-5A8F-480B-BFB0-9C84BBA041C0}" destId="{BB91EAF2-F7A5-41E3-B7A6-48379A995B89}" srcOrd="0" destOrd="0" presId="urn:microsoft.com/office/officeart/2005/8/layout/list1"/>
    <dgm:cxn modelId="{268DABBB-EBCA-44B4-B23D-7FD8DDD7A296}" type="presOf" srcId="{0FA99741-0C0E-4C23-8BB7-82706BD77B41}" destId="{D5509A5C-9542-43CD-8CD5-1BBCDA5515C6}" srcOrd="0" destOrd="0" presId="urn:microsoft.com/office/officeart/2005/8/layout/list1"/>
    <dgm:cxn modelId="{DA1D5D2F-C727-4EA9-8878-25DEE2D33F93}" type="presOf" srcId="{6677AB97-5A8F-480B-BFB0-9C84BBA041C0}" destId="{06283D48-E9C5-45D9-80E8-AD9D4CFC4201}" srcOrd="1" destOrd="0" presId="urn:microsoft.com/office/officeart/2005/8/layout/list1"/>
    <dgm:cxn modelId="{82E4D378-6528-41C6-A760-8C93E36F35EB}" type="presOf" srcId="{565074FA-B985-414B-B2ED-11CC659FA6A8}" destId="{80D0F935-20C7-4CC5-A5D2-6FA5FF864AA7}" srcOrd="1" destOrd="0" presId="urn:microsoft.com/office/officeart/2005/8/layout/list1"/>
    <dgm:cxn modelId="{C52B56F9-4BB7-4A9F-B83E-9A049F3AF627}" srcId="{16B32D4A-CE52-44CB-AB81-5F19EB3EE670}" destId="{6677AB97-5A8F-480B-BFB0-9C84BBA041C0}" srcOrd="0" destOrd="0" parTransId="{D8B0666A-6891-4145-A163-BEB2528F6A20}" sibTransId="{6ECA3D4E-4495-43C6-911F-97689910CEEC}"/>
    <dgm:cxn modelId="{E352CE33-919C-418C-AB93-08CCEB9AF658}" srcId="{16B32D4A-CE52-44CB-AB81-5F19EB3EE670}" destId="{565074FA-B985-414B-B2ED-11CC659FA6A8}" srcOrd="2" destOrd="0" parTransId="{C5F9B35F-0B88-496B-B7C8-A627D6977032}" sibTransId="{A7FCCB63-EB99-4C5A-A88C-4779A4C090B6}"/>
    <dgm:cxn modelId="{0F68D609-EEE7-4B28-954C-96D6FF3DCC8A}" srcId="{16B32D4A-CE52-44CB-AB81-5F19EB3EE670}" destId="{0FA99741-0C0E-4C23-8BB7-82706BD77B41}" srcOrd="3" destOrd="0" parTransId="{2C14EE53-D815-4672-B735-20625CB45E61}" sibTransId="{446F5440-5221-48ED-A4F5-E3B253825A36}"/>
    <dgm:cxn modelId="{C5C0768E-2B4E-4834-8961-A9E90746641C}" type="presOf" srcId="{565074FA-B985-414B-B2ED-11CC659FA6A8}" destId="{8E38093D-68CB-4A5F-B3F2-57AC89359D75}" srcOrd="0" destOrd="0" presId="urn:microsoft.com/office/officeart/2005/8/layout/list1"/>
    <dgm:cxn modelId="{F5C2AB2D-8644-4152-AFB1-1DD9263677DF}" type="presOf" srcId="{0FA99741-0C0E-4C23-8BB7-82706BD77B41}" destId="{31BC23C7-1195-416B-B686-834DE96510C8}" srcOrd="1" destOrd="0" presId="urn:microsoft.com/office/officeart/2005/8/layout/list1"/>
    <dgm:cxn modelId="{987421B2-820F-408C-BA32-0E6F8B34C9A9}" type="presOf" srcId="{DE26B2AD-D58F-4D3C-A838-1771DFEA488D}" destId="{D8B4093B-E1D8-41EF-88FC-995455F916B5}" srcOrd="1" destOrd="0" presId="urn:microsoft.com/office/officeart/2005/8/layout/list1"/>
    <dgm:cxn modelId="{34431198-9F27-4C5F-BCAB-31FE11551536}" srcId="{16B32D4A-CE52-44CB-AB81-5F19EB3EE670}" destId="{464BBBF1-AF6B-41D3-95F2-64E0EF963556}" srcOrd="4" destOrd="0" parTransId="{97137CC1-C84E-4DDE-9CF6-779C46A36D80}" sibTransId="{31080283-A2CB-4740-B45D-C8ACBA3CE5B7}"/>
    <dgm:cxn modelId="{E3361B79-065A-400E-B2B5-BECED6C6D7C3}" type="presOf" srcId="{F20C0709-E476-4890-ADF2-CDB13FD7A818}" destId="{B9419E9A-6EB4-4F02-A35F-3219AA7DC0BE}" srcOrd="0" destOrd="0" presId="urn:microsoft.com/office/officeart/2005/8/layout/list1"/>
    <dgm:cxn modelId="{A3CA7A62-240F-4A62-9CA7-F17FD5299DD0}" type="presOf" srcId="{DE26B2AD-D58F-4D3C-A838-1771DFEA488D}" destId="{6231053B-8249-4634-AE00-D1CD39CE77A3}" srcOrd="0" destOrd="0" presId="urn:microsoft.com/office/officeart/2005/8/layout/list1"/>
    <dgm:cxn modelId="{174980D6-8F9B-4939-B4E7-F486E4783D4C}" type="presParOf" srcId="{01353EAD-7E7F-44A5-970F-AAF99BA1DA93}" destId="{60E00F68-1316-4C78-AF12-454A3A3A19E3}" srcOrd="0" destOrd="0" presId="urn:microsoft.com/office/officeart/2005/8/layout/list1"/>
    <dgm:cxn modelId="{247CDF92-A42D-4EDB-B9F5-868B2C3471A2}" type="presParOf" srcId="{60E00F68-1316-4C78-AF12-454A3A3A19E3}" destId="{BB91EAF2-F7A5-41E3-B7A6-48379A995B89}" srcOrd="0" destOrd="0" presId="urn:microsoft.com/office/officeart/2005/8/layout/list1"/>
    <dgm:cxn modelId="{9CC89F07-D98F-4F0A-9FEE-5E2F5F22FEDB}" type="presParOf" srcId="{60E00F68-1316-4C78-AF12-454A3A3A19E3}" destId="{06283D48-E9C5-45D9-80E8-AD9D4CFC4201}" srcOrd="1" destOrd="0" presId="urn:microsoft.com/office/officeart/2005/8/layout/list1"/>
    <dgm:cxn modelId="{0B371D0D-BA26-4103-905A-9468A60D92C5}" type="presParOf" srcId="{01353EAD-7E7F-44A5-970F-AAF99BA1DA93}" destId="{E1EA4D36-D314-437A-B6D6-A8E44F65DB61}" srcOrd="1" destOrd="0" presId="urn:microsoft.com/office/officeart/2005/8/layout/list1"/>
    <dgm:cxn modelId="{76731797-339B-4732-B07C-221168B3D923}" type="presParOf" srcId="{01353EAD-7E7F-44A5-970F-AAF99BA1DA93}" destId="{66FABCFB-4CA2-431E-882C-416E62D96CCA}" srcOrd="2" destOrd="0" presId="urn:microsoft.com/office/officeart/2005/8/layout/list1"/>
    <dgm:cxn modelId="{66D2B712-3CD4-4A36-B632-61259EF212BD}" type="presParOf" srcId="{01353EAD-7E7F-44A5-970F-AAF99BA1DA93}" destId="{828D0EE1-11F2-48BB-BB52-7A33CC9AC0B0}" srcOrd="3" destOrd="0" presId="urn:microsoft.com/office/officeart/2005/8/layout/list1"/>
    <dgm:cxn modelId="{38AEEB40-A0F8-48CA-9D90-A1DD3AC1148C}" type="presParOf" srcId="{01353EAD-7E7F-44A5-970F-AAF99BA1DA93}" destId="{F90D9DAA-0859-40ED-AD23-4FD0E0341DF9}" srcOrd="4" destOrd="0" presId="urn:microsoft.com/office/officeart/2005/8/layout/list1"/>
    <dgm:cxn modelId="{998F26AB-DE91-457A-AD4A-C2B7A6AA77F2}" type="presParOf" srcId="{F90D9DAA-0859-40ED-AD23-4FD0E0341DF9}" destId="{B9419E9A-6EB4-4F02-A35F-3219AA7DC0BE}" srcOrd="0" destOrd="0" presId="urn:microsoft.com/office/officeart/2005/8/layout/list1"/>
    <dgm:cxn modelId="{80E84328-F3D1-420F-85CE-4463BD43BDBF}" type="presParOf" srcId="{F90D9DAA-0859-40ED-AD23-4FD0E0341DF9}" destId="{0F2613CE-1E4A-4B26-A6E3-9D39FC631857}" srcOrd="1" destOrd="0" presId="urn:microsoft.com/office/officeart/2005/8/layout/list1"/>
    <dgm:cxn modelId="{2C230139-F46D-4242-B28F-DA030286C179}" type="presParOf" srcId="{01353EAD-7E7F-44A5-970F-AAF99BA1DA93}" destId="{8DADBB4A-A3D9-4988-9001-5FC1BB757F13}" srcOrd="5" destOrd="0" presId="urn:microsoft.com/office/officeart/2005/8/layout/list1"/>
    <dgm:cxn modelId="{1BE7DE7F-F732-4E27-A20B-5758AB494AED}" type="presParOf" srcId="{01353EAD-7E7F-44A5-970F-AAF99BA1DA93}" destId="{1A8FEC5B-7ADD-49E1-90A3-E22F93C18137}" srcOrd="6" destOrd="0" presId="urn:microsoft.com/office/officeart/2005/8/layout/list1"/>
    <dgm:cxn modelId="{39C719F5-0745-4773-A760-873564B11E4C}" type="presParOf" srcId="{01353EAD-7E7F-44A5-970F-AAF99BA1DA93}" destId="{1F31139D-702B-43E6-AFC8-64F1A7AD529C}" srcOrd="7" destOrd="0" presId="urn:microsoft.com/office/officeart/2005/8/layout/list1"/>
    <dgm:cxn modelId="{B9B0EB39-C5B8-4092-A512-9656661C5379}" type="presParOf" srcId="{01353EAD-7E7F-44A5-970F-AAF99BA1DA93}" destId="{F4884D3C-C60F-4DFD-96A2-C1EAA7D360DB}" srcOrd="8" destOrd="0" presId="urn:microsoft.com/office/officeart/2005/8/layout/list1"/>
    <dgm:cxn modelId="{5E98B3F8-1DE6-4A64-B7AF-2CF644280F5F}" type="presParOf" srcId="{F4884D3C-C60F-4DFD-96A2-C1EAA7D360DB}" destId="{8E38093D-68CB-4A5F-B3F2-57AC89359D75}" srcOrd="0" destOrd="0" presId="urn:microsoft.com/office/officeart/2005/8/layout/list1"/>
    <dgm:cxn modelId="{58657A35-65EC-4508-9241-4D3AB56FED85}" type="presParOf" srcId="{F4884D3C-C60F-4DFD-96A2-C1EAA7D360DB}" destId="{80D0F935-20C7-4CC5-A5D2-6FA5FF864AA7}" srcOrd="1" destOrd="0" presId="urn:microsoft.com/office/officeart/2005/8/layout/list1"/>
    <dgm:cxn modelId="{1C3C34DB-D0BC-4AEC-9B9C-270B5FD48822}" type="presParOf" srcId="{01353EAD-7E7F-44A5-970F-AAF99BA1DA93}" destId="{F2F20D69-273F-4138-9E78-2657FB8FC064}" srcOrd="9" destOrd="0" presId="urn:microsoft.com/office/officeart/2005/8/layout/list1"/>
    <dgm:cxn modelId="{58BBD905-41E5-4AA4-8F2E-F5DB4CFF1EDB}" type="presParOf" srcId="{01353EAD-7E7F-44A5-970F-AAF99BA1DA93}" destId="{834C7482-4904-4C92-ABE7-CEE62F782BED}" srcOrd="10" destOrd="0" presId="urn:microsoft.com/office/officeart/2005/8/layout/list1"/>
    <dgm:cxn modelId="{69745ED2-1486-46C7-8F23-54513D99BBE4}" type="presParOf" srcId="{01353EAD-7E7F-44A5-970F-AAF99BA1DA93}" destId="{6DD38383-C3B7-444E-B5C8-3E9F912B65D9}" srcOrd="11" destOrd="0" presId="urn:microsoft.com/office/officeart/2005/8/layout/list1"/>
    <dgm:cxn modelId="{159AE2E8-245C-4439-82B6-A2188C90FA1B}" type="presParOf" srcId="{01353EAD-7E7F-44A5-970F-AAF99BA1DA93}" destId="{45AB3252-5CB6-43A9-B2AE-4CDFC0EBEA9D}" srcOrd="12" destOrd="0" presId="urn:microsoft.com/office/officeart/2005/8/layout/list1"/>
    <dgm:cxn modelId="{DFF42F0E-A290-4804-9295-B336D0B06242}" type="presParOf" srcId="{45AB3252-5CB6-43A9-B2AE-4CDFC0EBEA9D}" destId="{D5509A5C-9542-43CD-8CD5-1BBCDA5515C6}" srcOrd="0" destOrd="0" presId="urn:microsoft.com/office/officeart/2005/8/layout/list1"/>
    <dgm:cxn modelId="{5A1C5C8A-4E1C-4376-9E03-FA6426A62EEE}" type="presParOf" srcId="{45AB3252-5CB6-43A9-B2AE-4CDFC0EBEA9D}" destId="{31BC23C7-1195-416B-B686-834DE96510C8}" srcOrd="1" destOrd="0" presId="urn:microsoft.com/office/officeart/2005/8/layout/list1"/>
    <dgm:cxn modelId="{737BD7D5-AF94-4650-8D49-7D74983FAD26}" type="presParOf" srcId="{01353EAD-7E7F-44A5-970F-AAF99BA1DA93}" destId="{4946A034-69F2-4014-8187-498467CD9585}" srcOrd="13" destOrd="0" presId="urn:microsoft.com/office/officeart/2005/8/layout/list1"/>
    <dgm:cxn modelId="{1CEB5135-B92B-4C24-AF09-4BD5E0E38D24}" type="presParOf" srcId="{01353EAD-7E7F-44A5-970F-AAF99BA1DA93}" destId="{096C57CE-F15E-4372-B5B5-08D6BB31FAD9}" srcOrd="14" destOrd="0" presId="urn:microsoft.com/office/officeart/2005/8/layout/list1"/>
    <dgm:cxn modelId="{50C6ED6A-4716-41E4-80E1-A810B3CAC441}" type="presParOf" srcId="{01353EAD-7E7F-44A5-970F-AAF99BA1DA93}" destId="{60B18FF9-3080-48D4-8FD5-F00926E82CE5}" srcOrd="15" destOrd="0" presId="urn:microsoft.com/office/officeart/2005/8/layout/list1"/>
    <dgm:cxn modelId="{D0E9982D-1DBB-4D17-B38F-5D43FE03B420}" type="presParOf" srcId="{01353EAD-7E7F-44A5-970F-AAF99BA1DA93}" destId="{2F5D183C-B522-4EEE-BB34-F0C30A585400}" srcOrd="16" destOrd="0" presId="urn:microsoft.com/office/officeart/2005/8/layout/list1"/>
    <dgm:cxn modelId="{AEC24333-9817-4596-9298-7304150C372A}" type="presParOf" srcId="{2F5D183C-B522-4EEE-BB34-F0C30A585400}" destId="{A6E7F3F2-1637-4242-8FBE-FA73C3B14180}" srcOrd="0" destOrd="0" presId="urn:microsoft.com/office/officeart/2005/8/layout/list1"/>
    <dgm:cxn modelId="{283667FB-FA9B-4A00-B30C-E26DFDFFE0FC}" type="presParOf" srcId="{2F5D183C-B522-4EEE-BB34-F0C30A585400}" destId="{961AF8AD-5B63-4524-895E-D19BD951A027}" srcOrd="1" destOrd="0" presId="urn:microsoft.com/office/officeart/2005/8/layout/list1"/>
    <dgm:cxn modelId="{BB6D076B-7BB2-4B30-849C-BB47C5818CEF}" type="presParOf" srcId="{01353EAD-7E7F-44A5-970F-AAF99BA1DA93}" destId="{C1DD3ABE-861C-4041-A7FF-65B8B0CDF55A}" srcOrd="17" destOrd="0" presId="urn:microsoft.com/office/officeart/2005/8/layout/list1"/>
    <dgm:cxn modelId="{1AF33F91-C2CD-4390-848E-6716EEE992B6}" type="presParOf" srcId="{01353EAD-7E7F-44A5-970F-AAF99BA1DA93}" destId="{5BABEF91-4D06-4085-B08F-58548BEB3283}" srcOrd="18" destOrd="0" presId="urn:microsoft.com/office/officeart/2005/8/layout/list1"/>
    <dgm:cxn modelId="{2C7D975E-5135-4D94-9B69-3C6D1189367A}" type="presParOf" srcId="{01353EAD-7E7F-44A5-970F-AAF99BA1DA93}" destId="{DBE40265-95B5-48A3-88E6-ABDD262F1178}" srcOrd="19" destOrd="0" presId="urn:microsoft.com/office/officeart/2005/8/layout/list1"/>
    <dgm:cxn modelId="{6EB9F71D-8131-4C18-A8AF-E349AC7A32CC}" type="presParOf" srcId="{01353EAD-7E7F-44A5-970F-AAF99BA1DA93}" destId="{56C0957F-2C46-43A0-B4EA-8AA7F679DA79}" srcOrd="20" destOrd="0" presId="urn:microsoft.com/office/officeart/2005/8/layout/list1"/>
    <dgm:cxn modelId="{E5C35954-9163-4E04-B33A-B3FDDFC429FA}" type="presParOf" srcId="{56C0957F-2C46-43A0-B4EA-8AA7F679DA79}" destId="{6231053B-8249-4634-AE00-D1CD39CE77A3}" srcOrd="0" destOrd="0" presId="urn:microsoft.com/office/officeart/2005/8/layout/list1"/>
    <dgm:cxn modelId="{9697925A-C451-4A34-BEBC-E4F7DF10ED1B}" type="presParOf" srcId="{56C0957F-2C46-43A0-B4EA-8AA7F679DA79}" destId="{D8B4093B-E1D8-41EF-88FC-995455F916B5}" srcOrd="1" destOrd="0" presId="urn:microsoft.com/office/officeart/2005/8/layout/list1"/>
    <dgm:cxn modelId="{6109C4B7-F7D4-4281-8FF9-878EF02C8485}" type="presParOf" srcId="{01353EAD-7E7F-44A5-970F-AAF99BA1DA93}" destId="{5F7D24DA-F6E7-4F44-B11A-009D8407EF1B}" srcOrd="21" destOrd="0" presId="urn:microsoft.com/office/officeart/2005/8/layout/list1"/>
    <dgm:cxn modelId="{01951E7E-B699-420A-B5CE-2CB5BAB2E25F}" type="presParOf" srcId="{01353EAD-7E7F-44A5-970F-AAF99BA1DA93}" destId="{F532AE31-D6EB-41C6-8952-21EBF8619B67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B32D4A-CE52-44CB-AB81-5F19EB3EE670}" type="doc">
      <dgm:prSet loTypeId="urn:microsoft.com/office/officeart/2005/8/layout/list1" loCatId="list" qsTypeId="urn:microsoft.com/office/officeart/2005/8/quickstyle/simple1#45" qsCatId="simple" csTypeId="urn:microsoft.com/office/officeart/2005/8/colors/accent1_2#45" csCatId="accent1" phldr="1"/>
      <dgm:spPr/>
      <dgm:t>
        <a:bodyPr/>
        <a:lstStyle/>
        <a:p>
          <a:endParaRPr lang="en-US"/>
        </a:p>
      </dgm:t>
    </dgm:pt>
    <dgm:pt modelId="{6677AB97-5A8F-480B-BFB0-9C84BBA041C0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Core concerns</a:t>
          </a:r>
          <a:endParaRPr lang="en-US" sz="2400" dirty="0"/>
        </a:p>
      </dgm:t>
    </dgm:pt>
    <dgm:pt modelId="{D8B0666A-6891-4145-A163-BEB2528F6A20}" type="parTrans" cxnId="{C52B56F9-4BB7-4A9F-B83E-9A049F3AF627}">
      <dgm:prSet/>
      <dgm:spPr/>
      <dgm:t>
        <a:bodyPr/>
        <a:lstStyle/>
        <a:p>
          <a:endParaRPr lang="en-US"/>
        </a:p>
      </dgm:t>
    </dgm:pt>
    <dgm:pt modelId="{6ECA3D4E-4495-43C6-911F-97689910CEEC}" type="sibTrans" cxnId="{C52B56F9-4BB7-4A9F-B83E-9A049F3AF627}">
      <dgm:prSet/>
      <dgm:spPr/>
      <dgm:t>
        <a:bodyPr/>
        <a:lstStyle/>
        <a:p>
          <a:endParaRPr lang="en-US"/>
        </a:p>
      </dgm:t>
    </dgm:pt>
    <dgm:pt modelId="{F20C0709-E476-4890-ADF2-CDB13FD7A818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Quality of service (QoS)</a:t>
          </a:r>
          <a:endParaRPr lang="en-US" sz="2400" dirty="0"/>
        </a:p>
      </dgm:t>
    </dgm:pt>
    <dgm:pt modelId="{8A35C232-1E5D-4991-A96F-3F1295ADB695}" type="parTrans" cxnId="{213E2621-4D4F-455D-8417-84B2E753B836}">
      <dgm:prSet/>
      <dgm:spPr/>
      <dgm:t>
        <a:bodyPr/>
        <a:lstStyle/>
        <a:p>
          <a:endParaRPr lang="en-US"/>
        </a:p>
      </dgm:t>
    </dgm:pt>
    <dgm:pt modelId="{490485A6-B6B3-44AE-A757-5247D4EB6F2F}" type="sibTrans" cxnId="{213E2621-4D4F-455D-8417-84B2E753B836}">
      <dgm:prSet/>
      <dgm:spPr/>
      <dgm:t>
        <a:bodyPr/>
        <a:lstStyle/>
        <a:p>
          <a:endParaRPr lang="en-US"/>
        </a:p>
      </dgm:t>
    </dgm:pt>
    <dgm:pt modelId="{565074FA-B985-414B-B2ED-11CC659FA6A8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Network design</a:t>
          </a:r>
          <a:endParaRPr lang="en-US" sz="2400" dirty="0"/>
        </a:p>
      </dgm:t>
    </dgm:pt>
    <dgm:pt modelId="{C5F9B35F-0B88-496B-B7C8-A627D6977032}" type="parTrans" cxnId="{E352CE33-919C-418C-AB93-08CCEB9AF658}">
      <dgm:prSet/>
      <dgm:spPr/>
      <dgm:t>
        <a:bodyPr/>
        <a:lstStyle/>
        <a:p>
          <a:endParaRPr lang="en-US"/>
        </a:p>
      </dgm:t>
    </dgm:pt>
    <dgm:pt modelId="{A7FCCB63-EB99-4C5A-A88C-4779A4C090B6}" type="sibTrans" cxnId="{E352CE33-919C-418C-AB93-08CCEB9AF658}">
      <dgm:prSet/>
      <dgm:spPr/>
      <dgm:t>
        <a:bodyPr/>
        <a:lstStyle/>
        <a:p>
          <a:endParaRPr lang="en-US"/>
        </a:p>
      </dgm:t>
    </dgm:pt>
    <dgm:pt modelId="{0FA99741-0C0E-4C23-8BB7-82706BD77B41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Selection among alternatives</a:t>
          </a:r>
          <a:endParaRPr lang="en-US" sz="2400" dirty="0"/>
        </a:p>
      </dgm:t>
    </dgm:pt>
    <dgm:pt modelId="{2C14EE53-D815-4672-B735-20625CB45E61}" type="parTrans" cxnId="{0F68D609-EEE7-4B28-954C-96D6FF3DCC8A}">
      <dgm:prSet/>
      <dgm:spPr/>
      <dgm:t>
        <a:bodyPr/>
        <a:lstStyle/>
        <a:p>
          <a:endParaRPr lang="en-US"/>
        </a:p>
      </dgm:t>
    </dgm:pt>
    <dgm:pt modelId="{446F5440-5221-48ED-A4F5-E3B253825A36}" type="sibTrans" cxnId="{0F68D609-EEE7-4B28-954C-96D6FF3DCC8A}">
      <dgm:prSet/>
      <dgm:spPr/>
      <dgm:t>
        <a:bodyPr/>
        <a:lstStyle/>
        <a:p>
          <a:endParaRPr lang="en-US"/>
        </a:p>
      </dgm:t>
    </dgm:pt>
    <dgm:pt modelId="{464BBBF1-AF6B-41D3-95F2-64E0EF963556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dirty="0" smtClean="0"/>
            <a:t>Ongoing management (OAM&amp;P)</a:t>
          </a:r>
          <a:endParaRPr lang="en-US" sz="2800" dirty="0"/>
        </a:p>
      </dgm:t>
    </dgm:pt>
    <dgm:pt modelId="{97137CC1-C84E-4DDE-9CF6-779C46A36D80}" type="parTrans" cxnId="{34431198-9F27-4C5F-BCAB-31FE11551536}">
      <dgm:prSet/>
      <dgm:spPr/>
      <dgm:t>
        <a:bodyPr/>
        <a:lstStyle/>
        <a:p>
          <a:endParaRPr lang="en-US"/>
        </a:p>
      </dgm:t>
    </dgm:pt>
    <dgm:pt modelId="{31080283-A2CB-4740-B45D-C8ACBA3CE5B7}" type="sibTrans" cxnId="{34431198-9F27-4C5F-BCAB-31FE11551536}">
      <dgm:prSet/>
      <dgm:spPr/>
      <dgm:t>
        <a:bodyPr/>
        <a:lstStyle/>
        <a:p>
          <a:endParaRPr lang="en-US"/>
        </a:p>
      </dgm:t>
    </dgm:pt>
    <dgm:pt modelId="{DE26B2AD-D58F-4D3C-A838-1771DFEA488D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Network visibility (SNMP)</a:t>
          </a:r>
          <a:endParaRPr lang="en-US" sz="2400" dirty="0"/>
        </a:p>
      </dgm:t>
    </dgm:pt>
    <dgm:pt modelId="{C373E19E-FBC4-4C4C-8434-6E5CE6475855}" type="parTrans" cxnId="{D4BF94E8-3CFA-45AD-9260-17D21023F88B}">
      <dgm:prSet/>
      <dgm:spPr/>
      <dgm:t>
        <a:bodyPr/>
        <a:lstStyle/>
        <a:p>
          <a:endParaRPr lang="en-US"/>
        </a:p>
      </dgm:t>
    </dgm:pt>
    <dgm:pt modelId="{C643AD52-5672-4065-BFB1-E7C6683A7731}" type="sibTrans" cxnId="{D4BF94E8-3CFA-45AD-9260-17D21023F88B}">
      <dgm:prSet/>
      <dgm:spPr/>
      <dgm:t>
        <a:bodyPr/>
        <a:lstStyle/>
        <a:p>
          <a:endParaRPr lang="en-US"/>
        </a:p>
      </dgm:t>
    </dgm:pt>
    <dgm:pt modelId="{01353EAD-7E7F-44A5-970F-AAF99BA1DA93}" type="pres">
      <dgm:prSet presAssocID="{16B32D4A-CE52-44CB-AB81-5F19EB3EE67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E00F68-1316-4C78-AF12-454A3A3A19E3}" type="pres">
      <dgm:prSet presAssocID="{6677AB97-5A8F-480B-BFB0-9C84BBA041C0}" presName="parentLin" presStyleCnt="0"/>
      <dgm:spPr/>
    </dgm:pt>
    <dgm:pt modelId="{BB91EAF2-F7A5-41E3-B7A6-48379A995B89}" type="pres">
      <dgm:prSet presAssocID="{6677AB97-5A8F-480B-BFB0-9C84BBA041C0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06283D48-E9C5-45D9-80E8-AD9D4CFC4201}" type="pres">
      <dgm:prSet presAssocID="{6677AB97-5A8F-480B-BFB0-9C84BBA041C0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EA4D36-D314-437A-B6D6-A8E44F65DB61}" type="pres">
      <dgm:prSet presAssocID="{6677AB97-5A8F-480B-BFB0-9C84BBA041C0}" presName="negativeSpace" presStyleCnt="0"/>
      <dgm:spPr/>
    </dgm:pt>
    <dgm:pt modelId="{66FABCFB-4CA2-431E-882C-416E62D96CCA}" type="pres">
      <dgm:prSet presAssocID="{6677AB97-5A8F-480B-BFB0-9C84BBA041C0}" presName="childText" presStyleLbl="conFgAcc1" presStyleIdx="0" presStyleCnt="6">
        <dgm:presLayoutVars>
          <dgm:bulletEnabled val="1"/>
        </dgm:presLayoutVars>
      </dgm:prSet>
      <dgm:spPr/>
    </dgm:pt>
    <dgm:pt modelId="{828D0EE1-11F2-48BB-BB52-7A33CC9AC0B0}" type="pres">
      <dgm:prSet presAssocID="{6ECA3D4E-4495-43C6-911F-97689910CEEC}" presName="spaceBetweenRectangles" presStyleCnt="0"/>
      <dgm:spPr/>
    </dgm:pt>
    <dgm:pt modelId="{F90D9DAA-0859-40ED-AD23-4FD0E0341DF9}" type="pres">
      <dgm:prSet presAssocID="{F20C0709-E476-4890-ADF2-CDB13FD7A818}" presName="parentLin" presStyleCnt="0"/>
      <dgm:spPr/>
    </dgm:pt>
    <dgm:pt modelId="{B9419E9A-6EB4-4F02-A35F-3219AA7DC0BE}" type="pres">
      <dgm:prSet presAssocID="{F20C0709-E476-4890-ADF2-CDB13FD7A818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0F2613CE-1E4A-4B26-A6E3-9D39FC631857}" type="pres">
      <dgm:prSet presAssocID="{F20C0709-E476-4890-ADF2-CDB13FD7A818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DBB4A-A3D9-4988-9001-5FC1BB757F13}" type="pres">
      <dgm:prSet presAssocID="{F20C0709-E476-4890-ADF2-CDB13FD7A818}" presName="negativeSpace" presStyleCnt="0"/>
      <dgm:spPr/>
    </dgm:pt>
    <dgm:pt modelId="{1A8FEC5B-7ADD-49E1-90A3-E22F93C18137}" type="pres">
      <dgm:prSet presAssocID="{F20C0709-E476-4890-ADF2-CDB13FD7A818}" presName="childText" presStyleLbl="conFgAcc1" presStyleIdx="1" presStyleCnt="6">
        <dgm:presLayoutVars>
          <dgm:bulletEnabled val="1"/>
        </dgm:presLayoutVars>
      </dgm:prSet>
      <dgm:spPr/>
    </dgm:pt>
    <dgm:pt modelId="{1F31139D-702B-43E6-AFC8-64F1A7AD529C}" type="pres">
      <dgm:prSet presAssocID="{490485A6-B6B3-44AE-A757-5247D4EB6F2F}" presName="spaceBetweenRectangles" presStyleCnt="0"/>
      <dgm:spPr/>
    </dgm:pt>
    <dgm:pt modelId="{F4884D3C-C60F-4DFD-96A2-C1EAA7D360DB}" type="pres">
      <dgm:prSet presAssocID="{565074FA-B985-414B-B2ED-11CC659FA6A8}" presName="parentLin" presStyleCnt="0"/>
      <dgm:spPr/>
    </dgm:pt>
    <dgm:pt modelId="{8E38093D-68CB-4A5F-B3F2-57AC89359D75}" type="pres">
      <dgm:prSet presAssocID="{565074FA-B985-414B-B2ED-11CC659FA6A8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80D0F935-20C7-4CC5-A5D2-6FA5FF864AA7}" type="pres">
      <dgm:prSet presAssocID="{565074FA-B985-414B-B2ED-11CC659FA6A8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20D69-273F-4138-9E78-2657FB8FC064}" type="pres">
      <dgm:prSet presAssocID="{565074FA-B985-414B-B2ED-11CC659FA6A8}" presName="negativeSpace" presStyleCnt="0"/>
      <dgm:spPr/>
    </dgm:pt>
    <dgm:pt modelId="{834C7482-4904-4C92-ABE7-CEE62F782BED}" type="pres">
      <dgm:prSet presAssocID="{565074FA-B985-414B-B2ED-11CC659FA6A8}" presName="childText" presStyleLbl="conFgAcc1" presStyleIdx="2" presStyleCnt="6">
        <dgm:presLayoutVars>
          <dgm:bulletEnabled val="1"/>
        </dgm:presLayoutVars>
      </dgm:prSet>
      <dgm:spPr/>
    </dgm:pt>
    <dgm:pt modelId="{6DD38383-C3B7-444E-B5C8-3E9F912B65D9}" type="pres">
      <dgm:prSet presAssocID="{A7FCCB63-EB99-4C5A-A88C-4779A4C090B6}" presName="spaceBetweenRectangles" presStyleCnt="0"/>
      <dgm:spPr/>
    </dgm:pt>
    <dgm:pt modelId="{45AB3252-5CB6-43A9-B2AE-4CDFC0EBEA9D}" type="pres">
      <dgm:prSet presAssocID="{0FA99741-0C0E-4C23-8BB7-82706BD77B41}" presName="parentLin" presStyleCnt="0"/>
      <dgm:spPr/>
    </dgm:pt>
    <dgm:pt modelId="{D5509A5C-9542-43CD-8CD5-1BBCDA5515C6}" type="pres">
      <dgm:prSet presAssocID="{0FA99741-0C0E-4C23-8BB7-82706BD77B41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31BC23C7-1195-416B-B686-834DE96510C8}" type="pres">
      <dgm:prSet presAssocID="{0FA99741-0C0E-4C23-8BB7-82706BD77B41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6A034-69F2-4014-8187-498467CD9585}" type="pres">
      <dgm:prSet presAssocID="{0FA99741-0C0E-4C23-8BB7-82706BD77B41}" presName="negativeSpace" presStyleCnt="0"/>
      <dgm:spPr/>
    </dgm:pt>
    <dgm:pt modelId="{096C57CE-F15E-4372-B5B5-08D6BB31FAD9}" type="pres">
      <dgm:prSet presAssocID="{0FA99741-0C0E-4C23-8BB7-82706BD77B41}" presName="childText" presStyleLbl="conFgAcc1" presStyleIdx="3" presStyleCnt="6">
        <dgm:presLayoutVars>
          <dgm:bulletEnabled val="1"/>
        </dgm:presLayoutVars>
      </dgm:prSet>
      <dgm:spPr/>
    </dgm:pt>
    <dgm:pt modelId="{60B18FF9-3080-48D4-8FD5-F00926E82CE5}" type="pres">
      <dgm:prSet presAssocID="{446F5440-5221-48ED-A4F5-E3B253825A36}" presName="spaceBetweenRectangles" presStyleCnt="0"/>
      <dgm:spPr/>
    </dgm:pt>
    <dgm:pt modelId="{2F5D183C-B522-4EEE-BB34-F0C30A585400}" type="pres">
      <dgm:prSet presAssocID="{464BBBF1-AF6B-41D3-95F2-64E0EF963556}" presName="parentLin" presStyleCnt="0"/>
      <dgm:spPr/>
    </dgm:pt>
    <dgm:pt modelId="{A6E7F3F2-1637-4242-8FBE-FA73C3B14180}" type="pres">
      <dgm:prSet presAssocID="{464BBBF1-AF6B-41D3-95F2-64E0EF963556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961AF8AD-5B63-4524-895E-D19BD951A027}" type="pres">
      <dgm:prSet presAssocID="{464BBBF1-AF6B-41D3-95F2-64E0EF963556}" presName="parentText" presStyleLbl="node1" presStyleIdx="4" presStyleCnt="6" custScaleX="1238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DD3ABE-861C-4041-A7FF-65B8B0CDF55A}" type="pres">
      <dgm:prSet presAssocID="{464BBBF1-AF6B-41D3-95F2-64E0EF963556}" presName="negativeSpace" presStyleCnt="0"/>
      <dgm:spPr/>
    </dgm:pt>
    <dgm:pt modelId="{5BABEF91-4D06-4085-B08F-58548BEB3283}" type="pres">
      <dgm:prSet presAssocID="{464BBBF1-AF6B-41D3-95F2-64E0EF963556}" presName="childText" presStyleLbl="conFgAcc1" presStyleIdx="4" presStyleCnt="6">
        <dgm:presLayoutVars>
          <dgm:bulletEnabled val="1"/>
        </dgm:presLayoutVars>
      </dgm:prSet>
      <dgm:spPr/>
    </dgm:pt>
    <dgm:pt modelId="{DBE40265-95B5-48A3-88E6-ABDD262F1178}" type="pres">
      <dgm:prSet presAssocID="{31080283-A2CB-4740-B45D-C8ACBA3CE5B7}" presName="spaceBetweenRectangles" presStyleCnt="0"/>
      <dgm:spPr/>
    </dgm:pt>
    <dgm:pt modelId="{56C0957F-2C46-43A0-B4EA-8AA7F679DA79}" type="pres">
      <dgm:prSet presAssocID="{DE26B2AD-D58F-4D3C-A838-1771DFEA488D}" presName="parentLin" presStyleCnt="0"/>
      <dgm:spPr/>
    </dgm:pt>
    <dgm:pt modelId="{6231053B-8249-4634-AE00-D1CD39CE77A3}" type="pres">
      <dgm:prSet presAssocID="{DE26B2AD-D58F-4D3C-A838-1771DFEA488D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D8B4093B-E1D8-41EF-88FC-995455F916B5}" type="pres">
      <dgm:prSet presAssocID="{DE26B2AD-D58F-4D3C-A838-1771DFEA488D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7D24DA-F6E7-4F44-B11A-009D8407EF1B}" type="pres">
      <dgm:prSet presAssocID="{DE26B2AD-D58F-4D3C-A838-1771DFEA488D}" presName="negativeSpace" presStyleCnt="0"/>
      <dgm:spPr/>
    </dgm:pt>
    <dgm:pt modelId="{F532AE31-D6EB-41C6-8952-21EBF8619B67}" type="pres">
      <dgm:prSet presAssocID="{DE26B2AD-D58F-4D3C-A838-1771DFEA488D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213E2621-4D4F-455D-8417-84B2E753B836}" srcId="{16B32D4A-CE52-44CB-AB81-5F19EB3EE670}" destId="{F20C0709-E476-4890-ADF2-CDB13FD7A818}" srcOrd="1" destOrd="0" parTransId="{8A35C232-1E5D-4991-A96F-3F1295ADB695}" sibTransId="{490485A6-B6B3-44AE-A757-5247D4EB6F2F}"/>
    <dgm:cxn modelId="{17171D7D-5233-4C03-909B-55236C1297D5}" type="presOf" srcId="{464BBBF1-AF6B-41D3-95F2-64E0EF963556}" destId="{A6E7F3F2-1637-4242-8FBE-FA73C3B14180}" srcOrd="0" destOrd="0" presId="urn:microsoft.com/office/officeart/2005/8/layout/list1"/>
    <dgm:cxn modelId="{B990CCA7-6158-46B4-89F8-A385DA0AD95C}" type="presOf" srcId="{16B32D4A-CE52-44CB-AB81-5F19EB3EE670}" destId="{01353EAD-7E7F-44A5-970F-AAF99BA1DA93}" srcOrd="0" destOrd="0" presId="urn:microsoft.com/office/officeart/2005/8/layout/list1"/>
    <dgm:cxn modelId="{D4BF94E8-3CFA-45AD-9260-17D21023F88B}" srcId="{16B32D4A-CE52-44CB-AB81-5F19EB3EE670}" destId="{DE26B2AD-D58F-4D3C-A838-1771DFEA488D}" srcOrd="5" destOrd="0" parTransId="{C373E19E-FBC4-4C4C-8434-6E5CE6475855}" sibTransId="{C643AD52-5672-4065-BFB1-E7C6683A7731}"/>
    <dgm:cxn modelId="{C61ECC2C-3A46-4630-9961-E5A330719D64}" type="presOf" srcId="{DE26B2AD-D58F-4D3C-A838-1771DFEA488D}" destId="{6231053B-8249-4634-AE00-D1CD39CE77A3}" srcOrd="0" destOrd="0" presId="urn:microsoft.com/office/officeart/2005/8/layout/list1"/>
    <dgm:cxn modelId="{FF8E65C1-4063-493D-BC30-23A724155159}" type="presOf" srcId="{565074FA-B985-414B-B2ED-11CC659FA6A8}" destId="{8E38093D-68CB-4A5F-B3F2-57AC89359D75}" srcOrd="0" destOrd="0" presId="urn:microsoft.com/office/officeart/2005/8/layout/list1"/>
    <dgm:cxn modelId="{DB8BCB23-6351-4A49-8829-A54BA78F87B7}" type="presOf" srcId="{0FA99741-0C0E-4C23-8BB7-82706BD77B41}" destId="{31BC23C7-1195-416B-B686-834DE96510C8}" srcOrd="1" destOrd="0" presId="urn:microsoft.com/office/officeart/2005/8/layout/list1"/>
    <dgm:cxn modelId="{0ACA7C67-A6E1-484B-8133-EFC8CA3750BD}" type="presOf" srcId="{0FA99741-0C0E-4C23-8BB7-82706BD77B41}" destId="{D5509A5C-9542-43CD-8CD5-1BBCDA5515C6}" srcOrd="0" destOrd="0" presId="urn:microsoft.com/office/officeart/2005/8/layout/list1"/>
    <dgm:cxn modelId="{AD9C33B0-D484-433A-8625-7D2D9AF90715}" type="presOf" srcId="{464BBBF1-AF6B-41D3-95F2-64E0EF963556}" destId="{961AF8AD-5B63-4524-895E-D19BD951A027}" srcOrd="1" destOrd="0" presId="urn:microsoft.com/office/officeart/2005/8/layout/list1"/>
    <dgm:cxn modelId="{C52B56F9-4BB7-4A9F-B83E-9A049F3AF627}" srcId="{16B32D4A-CE52-44CB-AB81-5F19EB3EE670}" destId="{6677AB97-5A8F-480B-BFB0-9C84BBA041C0}" srcOrd="0" destOrd="0" parTransId="{D8B0666A-6891-4145-A163-BEB2528F6A20}" sibTransId="{6ECA3D4E-4495-43C6-911F-97689910CEEC}"/>
    <dgm:cxn modelId="{E352CE33-919C-418C-AB93-08CCEB9AF658}" srcId="{16B32D4A-CE52-44CB-AB81-5F19EB3EE670}" destId="{565074FA-B985-414B-B2ED-11CC659FA6A8}" srcOrd="2" destOrd="0" parTransId="{C5F9B35F-0B88-496B-B7C8-A627D6977032}" sibTransId="{A7FCCB63-EB99-4C5A-A88C-4779A4C090B6}"/>
    <dgm:cxn modelId="{0F68D609-EEE7-4B28-954C-96D6FF3DCC8A}" srcId="{16B32D4A-CE52-44CB-AB81-5F19EB3EE670}" destId="{0FA99741-0C0E-4C23-8BB7-82706BD77B41}" srcOrd="3" destOrd="0" parTransId="{2C14EE53-D815-4672-B735-20625CB45E61}" sibTransId="{446F5440-5221-48ED-A4F5-E3B253825A36}"/>
    <dgm:cxn modelId="{522325FB-6E79-4DED-8613-E9E97544B257}" type="presOf" srcId="{6677AB97-5A8F-480B-BFB0-9C84BBA041C0}" destId="{06283D48-E9C5-45D9-80E8-AD9D4CFC4201}" srcOrd="1" destOrd="0" presId="urn:microsoft.com/office/officeart/2005/8/layout/list1"/>
    <dgm:cxn modelId="{675A35B5-D372-4D29-90DF-5D44850DD2C6}" type="presOf" srcId="{F20C0709-E476-4890-ADF2-CDB13FD7A818}" destId="{B9419E9A-6EB4-4F02-A35F-3219AA7DC0BE}" srcOrd="0" destOrd="0" presId="urn:microsoft.com/office/officeart/2005/8/layout/list1"/>
    <dgm:cxn modelId="{D19FE684-C4B5-4E44-87D0-D85D088A43A4}" type="presOf" srcId="{565074FA-B985-414B-B2ED-11CC659FA6A8}" destId="{80D0F935-20C7-4CC5-A5D2-6FA5FF864AA7}" srcOrd="1" destOrd="0" presId="urn:microsoft.com/office/officeart/2005/8/layout/list1"/>
    <dgm:cxn modelId="{57C9B8BB-FA2F-49D3-9050-08FFE0361657}" type="presOf" srcId="{F20C0709-E476-4890-ADF2-CDB13FD7A818}" destId="{0F2613CE-1E4A-4B26-A6E3-9D39FC631857}" srcOrd="1" destOrd="0" presId="urn:microsoft.com/office/officeart/2005/8/layout/list1"/>
    <dgm:cxn modelId="{34431198-9F27-4C5F-BCAB-31FE11551536}" srcId="{16B32D4A-CE52-44CB-AB81-5F19EB3EE670}" destId="{464BBBF1-AF6B-41D3-95F2-64E0EF963556}" srcOrd="4" destOrd="0" parTransId="{97137CC1-C84E-4DDE-9CF6-779C46A36D80}" sibTransId="{31080283-A2CB-4740-B45D-C8ACBA3CE5B7}"/>
    <dgm:cxn modelId="{4D59E8BB-3D7B-47D0-AAA4-B3B34DD4818A}" type="presOf" srcId="{DE26B2AD-D58F-4D3C-A838-1771DFEA488D}" destId="{D8B4093B-E1D8-41EF-88FC-995455F916B5}" srcOrd="1" destOrd="0" presId="urn:microsoft.com/office/officeart/2005/8/layout/list1"/>
    <dgm:cxn modelId="{7F2D7404-F37B-4FD3-A214-56CA11AD37D8}" type="presOf" srcId="{6677AB97-5A8F-480B-BFB0-9C84BBA041C0}" destId="{BB91EAF2-F7A5-41E3-B7A6-48379A995B89}" srcOrd="0" destOrd="0" presId="urn:microsoft.com/office/officeart/2005/8/layout/list1"/>
    <dgm:cxn modelId="{111F0F9A-21CA-415C-8EF5-AEE6F035F366}" type="presParOf" srcId="{01353EAD-7E7F-44A5-970F-AAF99BA1DA93}" destId="{60E00F68-1316-4C78-AF12-454A3A3A19E3}" srcOrd="0" destOrd="0" presId="urn:microsoft.com/office/officeart/2005/8/layout/list1"/>
    <dgm:cxn modelId="{917A2FB5-2EA6-49F8-A938-88E782BB4BA6}" type="presParOf" srcId="{60E00F68-1316-4C78-AF12-454A3A3A19E3}" destId="{BB91EAF2-F7A5-41E3-B7A6-48379A995B89}" srcOrd="0" destOrd="0" presId="urn:microsoft.com/office/officeart/2005/8/layout/list1"/>
    <dgm:cxn modelId="{B41263CE-5B81-49E2-8635-B79BFBD9571D}" type="presParOf" srcId="{60E00F68-1316-4C78-AF12-454A3A3A19E3}" destId="{06283D48-E9C5-45D9-80E8-AD9D4CFC4201}" srcOrd="1" destOrd="0" presId="urn:microsoft.com/office/officeart/2005/8/layout/list1"/>
    <dgm:cxn modelId="{4DA15B5B-DE72-47E1-AD43-02AD170106DA}" type="presParOf" srcId="{01353EAD-7E7F-44A5-970F-AAF99BA1DA93}" destId="{E1EA4D36-D314-437A-B6D6-A8E44F65DB61}" srcOrd="1" destOrd="0" presId="urn:microsoft.com/office/officeart/2005/8/layout/list1"/>
    <dgm:cxn modelId="{1477DEE2-B918-46B5-A558-5343C06D1DC1}" type="presParOf" srcId="{01353EAD-7E7F-44A5-970F-AAF99BA1DA93}" destId="{66FABCFB-4CA2-431E-882C-416E62D96CCA}" srcOrd="2" destOrd="0" presId="urn:microsoft.com/office/officeart/2005/8/layout/list1"/>
    <dgm:cxn modelId="{5FAA3F45-176B-4052-9343-E29EA0596FED}" type="presParOf" srcId="{01353EAD-7E7F-44A5-970F-AAF99BA1DA93}" destId="{828D0EE1-11F2-48BB-BB52-7A33CC9AC0B0}" srcOrd="3" destOrd="0" presId="urn:microsoft.com/office/officeart/2005/8/layout/list1"/>
    <dgm:cxn modelId="{D61D5833-1B98-48E6-946B-C330BE6D8A31}" type="presParOf" srcId="{01353EAD-7E7F-44A5-970F-AAF99BA1DA93}" destId="{F90D9DAA-0859-40ED-AD23-4FD0E0341DF9}" srcOrd="4" destOrd="0" presId="urn:microsoft.com/office/officeart/2005/8/layout/list1"/>
    <dgm:cxn modelId="{C4366A32-3637-4222-B286-7A994748824C}" type="presParOf" srcId="{F90D9DAA-0859-40ED-AD23-4FD0E0341DF9}" destId="{B9419E9A-6EB4-4F02-A35F-3219AA7DC0BE}" srcOrd="0" destOrd="0" presId="urn:microsoft.com/office/officeart/2005/8/layout/list1"/>
    <dgm:cxn modelId="{32663062-C92D-43DC-8E11-CEFED6E729DE}" type="presParOf" srcId="{F90D9DAA-0859-40ED-AD23-4FD0E0341DF9}" destId="{0F2613CE-1E4A-4B26-A6E3-9D39FC631857}" srcOrd="1" destOrd="0" presId="urn:microsoft.com/office/officeart/2005/8/layout/list1"/>
    <dgm:cxn modelId="{63BAD4FC-6A04-494B-93B5-6E0C513CA203}" type="presParOf" srcId="{01353EAD-7E7F-44A5-970F-AAF99BA1DA93}" destId="{8DADBB4A-A3D9-4988-9001-5FC1BB757F13}" srcOrd="5" destOrd="0" presId="urn:microsoft.com/office/officeart/2005/8/layout/list1"/>
    <dgm:cxn modelId="{48276BC2-867F-482F-A4C5-7261D5D4B6EC}" type="presParOf" srcId="{01353EAD-7E7F-44A5-970F-AAF99BA1DA93}" destId="{1A8FEC5B-7ADD-49E1-90A3-E22F93C18137}" srcOrd="6" destOrd="0" presId="urn:microsoft.com/office/officeart/2005/8/layout/list1"/>
    <dgm:cxn modelId="{FDC29E20-456A-4072-948C-48A3FEF0920F}" type="presParOf" srcId="{01353EAD-7E7F-44A5-970F-AAF99BA1DA93}" destId="{1F31139D-702B-43E6-AFC8-64F1A7AD529C}" srcOrd="7" destOrd="0" presId="urn:microsoft.com/office/officeart/2005/8/layout/list1"/>
    <dgm:cxn modelId="{1DA2FA81-8CE7-4780-9DB7-E4C6DA2522D8}" type="presParOf" srcId="{01353EAD-7E7F-44A5-970F-AAF99BA1DA93}" destId="{F4884D3C-C60F-4DFD-96A2-C1EAA7D360DB}" srcOrd="8" destOrd="0" presId="urn:microsoft.com/office/officeart/2005/8/layout/list1"/>
    <dgm:cxn modelId="{E919D650-005F-4AAB-929B-7BE8BD981FAE}" type="presParOf" srcId="{F4884D3C-C60F-4DFD-96A2-C1EAA7D360DB}" destId="{8E38093D-68CB-4A5F-B3F2-57AC89359D75}" srcOrd="0" destOrd="0" presId="urn:microsoft.com/office/officeart/2005/8/layout/list1"/>
    <dgm:cxn modelId="{FDB397C7-543A-4C2A-AC50-00655E4FAD37}" type="presParOf" srcId="{F4884D3C-C60F-4DFD-96A2-C1EAA7D360DB}" destId="{80D0F935-20C7-4CC5-A5D2-6FA5FF864AA7}" srcOrd="1" destOrd="0" presId="urn:microsoft.com/office/officeart/2005/8/layout/list1"/>
    <dgm:cxn modelId="{2B9A2919-4558-437C-A867-B3A30BAB9660}" type="presParOf" srcId="{01353EAD-7E7F-44A5-970F-AAF99BA1DA93}" destId="{F2F20D69-273F-4138-9E78-2657FB8FC064}" srcOrd="9" destOrd="0" presId="urn:microsoft.com/office/officeart/2005/8/layout/list1"/>
    <dgm:cxn modelId="{34070848-ED49-4843-84D1-FD148D46E80D}" type="presParOf" srcId="{01353EAD-7E7F-44A5-970F-AAF99BA1DA93}" destId="{834C7482-4904-4C92-ABE7-CEE62F782BED}" srcOrd="10" destOrd="0" presId="urn:microsoft.com/office/officeart/2005/8/layout/list1"/>
    <dgm:cxn modelId="{35132B84-F4A9-4E5C-ACE1-278DF687FCD8}" type="presParOf" srcId="{01353EAD-7E7F-44A5-970F-AAF99BA1DA93}" destId="{6DD38383-C3B7-444E-B5C8-3E9F912B65D9}" srcOrd="11" destOrd="0" presId="urn:microsoft.com/office/officeart/2005/8/layout/list1"/>
    <dgm:cxn modelId="{4809FED0-F512-41D3-A62F-C5B6B7E4B017}" type="presParOf" srcId="{01353EAD-7E7F-44A5-970F-AAF99BA1DA93}" destId="{45AB3252-5CB6-43A9-B2AE-4CDFC0EBEA9D}" srcOrd="12" destOrd="0" presId="urn:microsoft.com/office/officeart/2005/8/layout/list1"/>
    <dgm:cxn modelId="{D63EC27E-C68E-425F-822F-90A2AF67969D}" type="presParOf" srcId="{45AB3252-5CB6-43A9-B2AE-4CDFC0EBEA9D}" destId="{D5509A5C-9542-43CD-8CD5-1BBCDA5515C6}" srcOrd="0" destOrd="0" presId="urn:microsoft.com/office/officeart/2005/8/layout/list1"/>
    <dgm:cxn modelId="{875C6348-C13D-49F8-966A-5C3945C526E9}" type="presParOf" srcId="{45AB3252-5CB6-43A9-B2AE-4CDFC0EBEA9D}" destId="{31BC23C7-1195-416B-B686-834DE96510C8}" srcOrd="1" destOrd="0" presId="urn:microsoft.com/office/officeart/2005/8/layout/list1"/>
    <dgm:cxn modelId="{8B157036-DA18-4BD7-A318-E60E952BD841}" type="presParOf" srcId="{01353EAD-7E7F-44A5-970F-AAF99BA1DA93}" destId="{4946A034-69F2-4014-8187-498467CD9585}" srcOrd="13" destOrd="0" presId="urn:microsoft.com/office/officeart/2005/8/layout/list1"/>
    <dgm:cxn modelId="{6C7992F0-FE30-4685-8506-453332978151}" type="presParOf" srcId="{01353EAD-7E7F-44A5-970F-AAF99BA1DA93}" destId="{096C57CE-F15E-4372-B5B5-08D6BB31FAD9}" srcOrd="14" destOrd="0" presId="urn:microsoft.com/office/officeart/2005/8/layout/list1"/>
    <dgm:cxn modelId="{07F9D5DD-AD66-41DE-9B5D-B8550A5535F1}" type="presParOf" srcId="{01353EAD-7E7F-44A5-970F-AAF99BA1DA93}" destId="{60B18FF9-3080-48D4-8FD5-F00926E82CE5}" srcOrd="15" destOrd="0" presId="urn:microsoft.com/office/officeart/2005/8/layout/list1"/>
    <dgm:cxn modelId="{023F1245-7A4E-4ED2-B348-8C861E47DF18}" type="presParOf" srcId="{01353EAD-7E7F-44A5-970F-AAF99BA1DA93}" destId="{2F5D183C-B522-4EEE-BB34-F0C30A585400}" srcOrd="16" destOrd="0" presId="urn:microsoft.com/office/officeart/2005/8/layout/list1"/>
    <dgm:cxn modelId="{53D5D994-C011-41E3-8E6C-E973E5432A90}" type="presParOf" srcId="{2F5D183C-B522-4EEE-BB34-F0C30A585400}" destId="{A6E7F3F2-1637-4242-8FBE-FA73C3B14180}" srcOrd="0" destOrd="0" presId="urn:microsoft.com/office/officeart/2005/8/layout/list1"/>
    <dgm:cxn modelId="{0024BF88-DE74-4300-B1E8-AAE4ECE5533B}" type="presParOf" srcId="{2F5D183C-B522-4EEE-BB34-F0C30A585400}" destId="{961AF8AD-5B63-4524-895E-D19BD951A027}" srcOrd="1" destOrd="0" presId="urn:microsoft.com/office/officeart/2005/8/layout/list1"/>
    <dgm:cxn modelId="{D9FAFF37-7259-4476-8140-054F04EF7610}" type="presParOf" srcId="{01353EAD-7E7F-44A5-970F-AAF99BA1DA93}" destId="{C1DD3ABE-861C-4041-A7FF-65B8B0CDF55A}" srcOrd="17" destOrd="0" presId="urn:microsoft.com/office/officeart/2005/8/layout/list1"/>
    <dgm:cxn modelId="{E7FBB804-9D2A-4BB0-BB2C-DAF03BC1954C}" type="presParOf" srcId="{01353EAD-7E7F-44A5-970F-AAF99BA1DA93}" destId="{5BABEF91-4D06-4085-B08F-58548BEB3283}" srcOrd="18" destOrd="0" presId="urn:microsoft.com/office/officeart/2005/8/layout/list1"/>
    <dgm:cxn modelId="{033AFD79-3B6B-43D2-8DB8-964377353AE7}" type="presParOf" srcId="{01353EAD-7E7F-44A5-970F-AAF99BA1DA93}" destId="{DBE40265-95B5-48A3-88E6-ABDD262F1178}" srcOrd="19" destOrd="0" presId="urn:microsoft.com/office/officeart/2005/8/layout/list1"/>
    <dgm:cxn modelId="{8B51D006-05DD-4C5D-91E6-C637612A752C}" type="presParOf" srcId="{01353EAD-7E7F-44A5-970F-AAF99BA1DA93}" destId="{56C0957F-2C46-43A0-B4EA-8AA7F679DA79}" srcOrd="20" destOrd="0" presId="urn:microsoft.com/office/officeart/2005/8/layout/list1"/>
    <dgm:cxn modelId="{05E2F65D-19DD-4F32-B7E5-F4BE6C50C40A}" type="presParOf" srcId="{56C0957F-2C46-43A0-B4EA-8AA7F679DA79}" destId="{6231053B-8249-4634-AE00-D1CD39CE77A3}" srcOrd="0" destOrd="0" presId="urn:microsoft.com/office/officeart/2005/8/layout/list1"/>
    <dgm:cxn modelId="{7C65AFD0-4C30-436A-8BCF-EF2FDCF4E6A3}" type="presParOf" srcId="{56C0957F-2C46-43A0-B4EA-8AA7F679DA79}" destId="{D8B4093B-E1D8-41EF-88FC-995455F916B5}" srcOrd="1" destOrd="0" presId="urn:microsoft.com/office/officeart/2005/8/layout/list1"/>
    <dgm:cxn modelId="{A7185FF8-EC8F-4294-9C98-492B92617DAE}" type="presParOf" srcId="{01353EAD-7E7F-44A5-970F-AAF99BA1DA93}" destId="{5F7D24DA-F6E7-4F44-B11A-009D8407EF1B}" srcOrd="21" destOrd="0" presId="urn:microsoft.com/office/officeart/2005/8/layout/list1"/>
    <dgm:cxn modelId="{1731BC8B-D408-45F2-AF41-E47EBE8ED298}" type="presParOf" srcId="{01353EAD-7E7F-44A5-970F-AAF99BA1DA93}" destId="{F532AE31-D6EB-41C6-8952-21EBF8619B67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B32D4A-CE52-44CB-AB81-5F19EB3EE670}" type="doc">
      <dgm:prSet loTypeId="urn:microsoft.com/office/officeart/2005/8/layout/list1" loCatId="list" qsTypeId="urn:microsoft.com/office/officeart/2005/8/quickstyle/simple1#46" qsCatId="simple" csTypeId="urn:microsoft.com/office/officeart/2005/8/colors/accent1_2#46" csCatId="accent1" phldr="1"/>
      <dgm:spPr/>
      <dgm:t>
        <a:bodyPr/>
        <a:lstStyle/>
        <a:p>
          <a:endParaRPr lang="en-US"/>
        </a:p>
      </dgm:t>
    </dgm:pt>
    <dgm:pt modelId="{F20C0709-E476-4890-ADF2-CDB13FD7A818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Quality of service (QoS)</a:t>
          </a:r>
          <a:endParaRPr lang="en-US" sz="2400" dirty="0"/>
        </a:p>
      </dgm:t>
    </dgm:pt>
    <dgm:pt modelId="{8A35C232-1E5D-4991-A96F-3F1295ADB695}" type="parTrans" cxnId="{213E2621-4D4F-455D-8417-84B2E753B836}">
      <dgm:prSet/>
      <dgm:spPr/>
      <dgm:t>
        <a:bodyPr/>
        <a:lstStyle/>
        <a:p>
          <a:endParaRPr lang="en-US"/>
        </a:p>
      </dgm:t>
    </dgm:pt>
    <dgm:pt modelId="{490485A6-B6B3-44AE-A757-5247D4EB6F2F}" type="sibTrans" cxnId="{213E2621-4D4F-455D-8417-84B2E753B836}">
      <dgm:prSet/>
      <dgm:spPr/>
      <dgm:t>
        <a:bodyPr/>
        <a:lstStyle/>
        <a:p>
          <a:endParaRPr lang="en-US"/>
        </a:p>
      </dgm:t>
    </dgm:pt>
    <dgm:pt modelId="{565074FA-B985-414B-B2ED-11CC659FA6A8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Network design</a:t>
          </a:r>
          <a:endParaRPr lang="en-US" sz="2400" dirty="0"/>
        </a:p>
      </dgm:t>
    </dgm:pt>
    <dgm:pt modelId="{C5F9B35F-0B88-496B-B7C8-A627D6977032}" type="parTrans" cxnId="{E352CE33-919C-418C-AB93-08CCEB9AF658}">
      <dgm:prSet/>
      <dgm:spPr/>
      <dgm:t>
        <a:bodyPr/>
        <a:lstStyle/>
        <a:p>
          <a:endParaRPr lang="en-US"/>
        </a:p>
      </dgm:t>
    </dgm:pt>
    <dgm:pt modelId="{A7FCCB63-EB99-4C5A-A88C-4779A4C090B6}" type="sibTrans" cxnId="{E352CE33-919C-418C-AB93-08CCEB9AF658}">
      <dgm:prSet/>
      <dgm:spPr/>
      <dgm:t>
        <a:bodyPr/>
        <a:lstStyle/>
        <a:p>
          <a:endParaRPr lang="en-US"/>
        </a:p>
      </dgm:t>
    </dgm:pt>
    <dgm:pt modelId="{DE26B2AD-D58F-4D3C-A838-1771DFEA488D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dirty="0" smtClean="0"/>
            <a:t>Network visibility (SNMP)</a:t>
          </a:r>
          <a:endParaRPr lang="en-US" sz="2800" dirty="0"/>
        </a:p>
      </dgm:t>
    </dgm:pt>
    <dgm:pt modelId="{C373E19E-FBC4-4C4C-8434-6E5CE6475855}" type="parTrans" cxnId="{D4BF94E8-3CFA-45AD-9260-17D21023F88B}">
      <dgm:prSet/>
      <dgm:spPr/>
      <dgm:t>
        <a:bodyPr/>
        <a:lstStyle/>
        <a:p>
          <a:endParaRPr lang="en-US"/>
        </a:p>
      </dgm:t>
    </dgm:pt>
    <dgm:pt modelId="{C643AD52-5672-4065-BFB1-E7C6683A7731}" type="sibTrans" cxnId="{D4BF94E8-3CFA-45AD-9260-17D21023F88B}">
      <dgm:prSet/>
      <dgm:spPr/>
      <dgm:t>
        <a:bodyPr/>
        <a:lstStyle/>
        <a:p>
          <a:endParaRPr lang="en-US"/>
        </a:p>
      </dgm:t>
    </dgm:pt>
    <dgm:pt modelId="{01353EAD-7E7F-44A5-970F-AAF99BA1DA93}" type="pres">
      <dgm:prSet presAssocID="{16B32D4A-CE52-44CB-AB81-5F19EB3EE67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0D9DAA-0859-40ED-AD23-4FD0E0341DF9}" type="pres">
      <dgm:prSet presAssocID="{F20C0709-E476-4890-ADF2-CDB13FD7A818}" presName="parentLin" presStyleCnt="0"/>
      <dgm:spPr/>
    </dgm:pt>
    <dgm:pt modelId="{B9419E9A-6EB4-4F02-A35F-3219AA7DC0BE}" type="pres">
      <dgm:prSet presAssocID="{F20C0709-E476-4890-ADF2-CDB13FD7A818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F2613CE-1E4A-4B26-A6E3-9D39FC631857}" type="pres">
      <dgm:prSet presAssocID="{F20C0709-E476-4890-ADF2-CDB13FD7A81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DBB4A-A3D9-4988-9001-5FC1BB757F13}" type="pres">
      <dgm:prSet presAssocID="{F20C0709-E476-4890-ADF2-CDB13FD7A818}" presName="negativeSpace" presStyleCnt="0"/>
      <dgm:spPr/>
    </dgm:pt>
    <dgm:pt modelId="{1A8FEC5B-7ADD-49E1-90A3-E22F93C18137}" type="pres">
      <dgm:prSet presAssocID="{F20C0709-E476-4890-ADF2-CDB13FD7A818}" presName="childText" presStyleLbl="conFgAcc1" presStyleIdx="0" presStyleCnt="3">
        <dgm:presLayoutVars>
          <dgm:bulletEnabled val="1"/>
        </dgm:presLayoutVars>
      </dgm:prSet>
      <dgm:spPr/>
    </dgm:pt>
    <dgm:pt modelId="{1F31139D-702B-43E6-AFC8-64F1A7AD529C}" type="pres">
      <dgm:prSet presAssocID="{490485A6-B6B3-44AE-A757-5247D4EB6F2F}" presName="spaceBetweenRectangles" presStyleCnt="0"/>
      <dgm:spPr/>
    </dgm:pt>
    <dgm:pt modelId="{F4884D3C-C60F-4DFD-96A2-C1EAA7D360DB}" type="pres">
      <dgm:prSet presAssocID="{565074FA-B985-414B-B2ED-11CC659FA6A8}" presName="parentLin" presStyleCnt="0"/>
      <dgm:spPr/>
    </dgm:pt>
    <dgm:pt modelId="{8E38093D-68CB-4A5F-B3F2-57AC89359D75}" type="pres">
      <dgm:prSet presAssocID="{565074FA-B985-414B-B2ED-11CC659FA6A8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80D0F935-20C7-4CC5-A5D2-6FA5FF864AA7}" type="pres">
      <dgm:prSet presAssocID="{565074FA-B985-414B-B2ED-11CC659FA6A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20D69-273F-4138-9E78-2657FB8FC064}" type="pres">
      <dgm:prSet presAssocID="{565074FA-B985-414B-B2ED-11CC659FA6A8}" presName="negativeSpace" presStyleCnt="0"/>
      <dgm:spPr/>
    </dgm:pt>
    <dgm:pt modelId="{834C7482-4904-4C92-ABE7-CEE62F782BED}" type="pres">
      <dgm:prSet presAssocID="{565074FA-B985-414B-B2ED-11CC659FA6A8}" presName="childText" presStyleLbl="conFgAcc1" presStyleIdx="1" presStyleCnt="3">
        <dgm:presLayoutVars>
          <dgm:bulletEnabled val="1"/>
        </dgm:presLayoutVars>
      </dgm:prSet>
      <dgm:spPr/>
    </dgm:pt>
    <dgm:pt modelId="{6DD38383-C3B7-444E-B5C8-3E9F912B65D9}" type="pres">
      <dgm:prSet presAssocID="{A7FCCB63-EB99-4C5A-A88C-4779A4C090B6}" presName="spaceBetweenRectangles" presStyleCnt="0"/>
      <dgm:spPr/>
    </dgm:pt>
    <dgm:pt modelId="{56C0957F-2C46-43A0-B4EA-8AA7F679DA79}" type="pres">
      <dgm:prSet presAssocID="{DE26B2AD-D58F-4D3C-A838-1771DFEA488D}" presName="parentLin" presStyleCnt="0"/>
      <dgm:spPr/>
    </dgm:pt>
    <dgm:pt modelId="{6231053B-8249-4634-AE00-D1CD39CE77A3}" type="pres">
      <dgm:prSet presAssocID="{DE26B2AD-D58F-4D3C-A838-1771DFEA488D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D8B4093B-E1D8-41EF-88FC-995455F916B5}" type="pres">
      <dgm:prSet presAssocID="{DE26B2AD-D58F-4D3C-A838-1771DFEA488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7D24DA-F6E7-4F44-B11A-009D8407EF1B}" type="pres">
      <dgm:prSet presAssocID="{DE26B2AD-D58F-4D3C-A838-1771DFEA488D}" presName="negativeSpace" presStyleCnt="0"/>
      <dgm:spPr/>
    </dgm:pt>
    <dgm:pt modelId="{F532AE31-D6EB-41C6-8952-21EBF8619B67}" type="pres">
      <dgm:prSet presAssocID="{DE26B2AD-D58F-4D3C-A838-1771DFEA488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352CE33-919C-418C-AB93-08CCEB9AF658}" srcId="{16B32D4A-CE52-44CB-AB81-5F19EB3EE670}" destId="{565074FA-B985-414B-B2ED-11CC659FA6A8}" srcOrd="1" destOrd="0" parTransId="{C5F9B35F-0B88-496B-B7C8-A627D6977032}" sibTransId="{A7FCCB63-EB99-4C5A-A88C-4779A4C090B6}"/>
    <dgm:cxn modelId="{51F13FF7-DA01-42FA-B275-BFEE49FB6B6B}" type="presOf" srcId="{565074FA-B985-414B-B2ED-11CC659FA6A8}" destId="{8E38093D-68CB-4A5F-B3F2-57AC89359D75}" srcOrd="0" destOrd="0" presId="urn:microsoft.com/office/officeart/2005/8/layout/list1"/>
    <dgm:cxn modelId="{EC038B39-9F31-4ED1-A0DD-022CD8BD84A4}" type="presOf" srcId="{565074FA-B985-414B-B2ED-11CC659FA6A8}" destId="{80D0F935-20C7-4CC5-A5D2-6FA5FF864AA7}" srcOrd="1" destOrd="0" presId="urn:microsoft.com/office/officeart/2005/8/layout/list1"/>
    <dgm:cxn modelId="{6CB50C04-87FE-4AA7-B950-6255461474A1}" type="presOf" srcId="{F20C0709-E476-4890-ADF2-CDB13FD7A818}" destId="{B9419E9A-6EB4-4F02-A35F-3219AA7DC0BE}" srcOrd="0" destOrd="0" presId="urn:microsoft.com/office/officeart/2005/8/layout/list1"/>
    <dgm:cxn modelId="{4C18C4BE-48AD-44D4-8F84-4220C7DB1D0C}" type="presOf" srcId="{F20C0709-E476-4890-ADF2-CDB13FD7A818}" destId="{0F2613CE-1E4A-4B26-A6E3-9D39FC631857}" srcOrd="1" destOrd="0" presId="urn:microsoft.com/office/officeart/2005/8/layout/list1"/>
    <dgm:cxn modelId="{213E2621-4D4F-455D-8417-84B2E753B836}" srcId="{16B32D4A-CE52-44CB-AB81-5F19EB3EE670}" destId="{F20C0709-E476-4890-ADF2-CDB13FD7A818}" srcOrd="0" destOrd="0" parTransId="{8A35C232-1E5D-4991-A96F-3F1295ADB695}" sibTransId="{490485A6-B6B3-44AE-A757-5247D4EB6F2F}"/>
    <dgm:cxn modelId="{C90AB064-E0BC-4B62-BED2-3F843EB842EF}" type="presOf" srcId="{16B32D4A-CE52-44CB-AB81-5F19EB3EE670}" destId="{01353EAD-7E7F-44A5-970F-AAF99BA1DA93}" srcOrd="0" destOrd="0" presId="urn:microsoft.com/office/officeart/2005/8/layout/list1"/>
    <dgm:cxn modelId="{4D8856EC-9CEC-4B38-B54B-4C4015268416}" type="presOf" srcId="{DE26B2AD-D58F-4D3C-A838-1771DFEA488D}" destId="{D8B4093B-E1D8-41EF-88FC-995455F916B5}" srcOrd="1" destOrd="0" presId="urn:microsoft.com/office/officeart/2005/8/layout/list1"/>
    <dgm:cxn modelId="{D4BF94E8-3CFA-45AD-9260-17D21023F88B}" srcId="{16B32D4A-CE52-44CB-AB81-5F19EB3EE670}" destId="{DE26B2AD-D58F-4D3C-A838-1771DFEA488D}" srcOrd="2" destOrd="0" parTransId="{C373E19E-FBC4-4C4C-8434-6E5CE6475855}" sibTransId="{C643AD52-5672-4065-BFB1-E7C6683A7731}"/>
    <dgm:cxn modelId="{5F3158DB-A3E1-4F96-9B01-27ADEBD8CD15}" type="presOf" srcId="{DE26B2AD-D58F-4D3C-A838-1771DFEA488D}" destId="{6231053B-8249-4634-AE00-D1CD39CE77A3}" srcOrd="0" destOrd="0" presId="urn:microsoft.com/office/officeart/2005/8/layout/list1"/>
    <dgm:cxn modelId="{9E7A2299-8F9A-4653-94DC-D2749F23FF1C}" type="presParOf" srcId="{01353EAD-7E7F-44A5-970F-AAF99BA1DA93}" destId="{F90D9DAA-0859-40ED-AD23-4FD0E0341DF9}" srcOrd="0" destOrd="0" presId="urn:microsoft.com/office/officeart/2005/8/layout/list1"/>
    <dgm:cxn modelId="{F7A25B4E-D69B-4AD1-9397-A2D52C29DA3D}" type="presParOf" srcId="{F90D9DAA-0859-40ED-AD23-4FD0E0341DF9}" destId="{B9419E9A-6EB4-4F02-A35F-3219AA7DC0BE}" srcOrd="0" destOrd="0" presId="urn:microsoft.com/office/officeart/2005/8/layout/list1"/>
    <dgm:cxn modelId="{BA5CAD41-AA6B-4C64-8AC6-D5FC93F51B8F}" type="presParOf" srcId="{F90D9DAA-0859-40ED-AD23-4FD0E0341DF9}" destId="{0F2613CE-1E4A-4B26-A6E3-9D39FC631857}" srcOrd="1" destOrd="0" presId="urn:microsoft.com/office/officeart/2005/8/layout/list1"/>
    <dgm:cxn modelId="{9E31B398-BEB4-4515-8032-9A10790C252D}" type="presParOf" srcId="{01353EAD-7E7F-44A5-970F-AAF99BA1DA93}" destId="{8DADBB4A-A3D9-4988-9001-5FC1BB757F13}" srcOrd="1" destOrd="0" presId="urn:microsoft.com/office/officeart/2005/8/layout/list1"/>
    <dgm:cxn modelId="{6756CCCE-4874-4280-92F5-1D58120CDAB7}" type="presParOf" srcId="{01353EAD-7E7F-44A5-970F-AAF99BA1DA93}" destId="{1A8FEC5B-7ADD-49E1-90A3-E22F93C18137}" srcOrd="2" destOrd="0" presId="urn:microsoft.com/office/officeart/2005/8/layout/list1"/>
    <dgm:cxn modelId="{537BFF91-1A4B-4630-8842-D3A36E6070E7}" type="presParOf" srcId="{01353EAD-7E7F-44A5-970F-AAF99BA1DA93}" destId="{1F31139D-702B-43E6-AFC8-64F1A7AD529C}" srcOrd="3" destOrd="0" presId="urn:microsoft.com/office/officeart/2005/8/layout/list1"/>
    <dgm:cxn modelId="{CBEC648C-DAF9-41FE-A197-78C8221A1166}" type="presParOf" srcId="{01353EAD-7E7F-44A5-970F-AAF99BA1DA93}" destId="{F4884D3C-C60F-4DFD-96A2-C1EAA7D360DB}" srcOrd="4" destOrd="0" presId="urn:microsoft.com/office/officeart/2005/8/layout/list1"/>
    <dgm:cxn modelId="{B4BC9A6A-1964-43CA-A7AF-97931392377A}" type="presParOf" srcId="{F4884D3C-C60F-4DFD-96A2-C1EAA7D360DB}" destId="{8E38093D-68CB-4A5F-B3F2-57AC89359D75}" srcOrd="0" destOrd="0" presId="urn:microsoft.com/office/officeart/2005/8/layout/list1"/>
    <dgm:cxn modelId="{01C7658A-819B-492B-BFC8-954E87E48ACB}" type="presParOf" srcId="{F4884D3C-C60F-4DFD-96A2-C1EAA7D360DB}" destId="{80D0F935-20C7-4CC5-A5D2-6FA5FF864AA7}" srcOrd="1" destOrd="0" presId="urn:microsoft.com/office/officeart/2005/8/layout/list1"/>
    <dgm:cxn modelId="{76FF150B-9F61-44AF-817E-3921CAE6E82F}" type="presParOf" srcId="{01353EAD-7E7F-44A5-970F-AAF99BA1DA93}" destId="{F2F20D69-273F-4138-9E78-2657FB8FC064}" srcOrd="5" destOrd="0" presId="urn:microsoft.com/office/officeart/2005/8/layout/list1"/>
    <dgm:cxn modelId="{5CFCB36B-6DAB-459B-986A-FD4B452FFED0}" type="presParOf" srcId="{01353EAD-7E7F-44A5-970F-AAF99BA1DA93}" destId="{834C7482-4904-4C92-ABE7-CEE62F782BED}" srcOrd="6" destOrd="0" presId="urn:microsoft.com/office/officeart/2005/8/layout/list1"/>
    <dgm:cxn modelId="{09171A7B-AAB7-48B6-B617-F3682E8D51A2}" type="presParOf" srcId="{01353EAD-7E7F-44A5-970F-AAF99BA1DA93}" destId="{6DD38383-C3B7-444E-B5C8-3E9F912B65D9}" srcOrd="7" destOrd="0" presId="urn:microsoft.com/office/officeart/2005/8/layout/list1"/>
    <dgm:cxn modelId="{C3F2A6D2-93B1-4AE5-908F-8B60CDAE4036}" type="presParOf" srcId="{01353EAD-7E7F-44A5-970F-AAF99BA1DA93}" destId="{56C0957F-2C46-43A0-B4EA-8AA7F679DA79}" srcOrd="8" destOrd="0" presId="urn:microsoft.com/office/officeart/2005/8/layout/list1"/>
    <dgm:cxn modelId="{389FA4C0-61C5-4EE9-8544-B5830DE065F0}" type="presParOf" srcId="{56C0957F-2C46-43A0-B4EA-8AA7F679DA79}" destId="{6231053B-8249-4634-AE00-D1CD39CE77A3}" srcOrd="0" destOrd="0" presId="urn:microsoft.com/office/officeart/2005/8/layout/list1"/>
    <dgm:cxn modelId="{8EB7B0DA-590A-4432-BAF8-DA4CABFF3549}" type="presParOf" srcId="{56C0957F-2C46-43A0-B4EA-8AA7F679DA79}" destId="{D8B4093B-E1D8-41EF-88FC-995455F916B5}" srcOrd="1" destOrd="0" presId="urn:microsoft.com/office/officeart/2005/8/layout/list1"/>
    <dgm:cxn modelId="{89D816B4-610A-4DAB-A920-B1A8DE650755}" type="presParOf" srcId="{01353EAD-7E7F-44A5-970F-AAF99BA1DA93}" destId="{5F7D24DA-F6E7-4F44-B11A-009D8407EF1B}" srcOrd="9" destOrd="0" presId="urn:microsoft.com/office/officeart/2005/8/layout/list1"/>
    <dgm:cxn modelId="{5829ED5E-0C27-4E75-9450-1DE143702045}" type="presParOf" srcId="{01353EAD-7E7F-44A5-970F-AAF99BA1DA93}" destId="{F532AE31-D6EB-41C6-8952-21EBF8619B6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B32D4A-CE52-44CB-AB81-5F19EB3EE670}" type="doc">
      <dgm:prSet loTypeId="urn:microsoft.com/office/officeart/2005/8/layout/list1" loCatId="list" qsTypeId="urn:microsoft.com/office/officeart/2005/8/quickstyle/simple1#47" qsCatId="simple" csTypeId="urn:microsoft.com/office/officeart/2005/8/colors/accent1_2#47" csCatId="accent1" phldr="1"/>
      <dgm:spPr/>
      <dgm:t>
        <a:bodyPr/>
        <a:lstStyle/>
        <a:p>
          <a:endParaRPr lang="en-US"/>
        </a:p>
      </dgm:t>
    </dgm:pt>
    <dgm:pt modelId="{F20C0709-E476-4890-ADF2-CDB13FD7A818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Quality of service (QoS)</a:t>
          </a:r>
          <a:endParaRPr lang="en-US" sz="2800" dirty="0"/>
        </a:p>
      </dgm:t>
    </dgm:pt>
    <dgm:pt modelId="{8A35C232-1E5D-4991-A96F-3F1295ADB695}" type="parTrans" cxnId="{213E2621-4D4F-455D-8417-84B2E753B836}">
      <dgm:prSet/>
      <dgm:spPr/>
      <dgm:t>
        <a:bodyPr/>
        <a:lstStyle/>
        <a:p>
          <a:endParaRPr lang="en-US"/>
        </a:p>
      </dgm:t>
    </dgm:pt>
    <dgm:pt modelId="{490485A6-B6B3-44AE-A757-5247D4EB6F2F}" type="sibTrans" cxnId="{213E2621-4D4F-455D-8417-84B2E753B836}">
      <dgm:prSet/>
      <dgm:spPr/>
      <dgm:t>
        <a:bodyPr/>
        <a:lstStyle/>
        <a:p>
          <a:endParaRPr lang="en-US"/>
        </a:p>
      </dgm:t>
    </dgm:pt>
    <dgm:pt modelId="{565074FA-B985-414B-B2ED-11CC659FA6A8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Network design</a:t>
          </a:r>
          <a:endParaRPr lang="en-US" sz="2800" dirty="0"/>
        </a:p>
      </dgm:t>
    </dgm:pt>
    <dgm:pt modelId="{C5F9B35F-0B88-496B-B7C8-A627D6977032}" type="parTrans" cxnId="{E352CE33-919C-418C-AB93-08CCEB9AF658}">
      <dgm:prSet/>
      <dgm:spPr/>
      <dgm:t>
        <a:bodyPr/>
        <a:lstStyle/>
        <a:p>
          <a:endParaRPr lang="en-US"/>
        </a:p>
      </dgm:t>
    </dgm:pt>
    <dgm:pt modelId="{A7FCCB63-EB99-4C5A-A88C-4779A4C090B6}" type="sibTrans" cxnId="{E352CE33-919C-418C-AB93-08CCEB9AF658}">
      <dgm:prSet/>
      <dgm:spPr/>
      <dgm:t>
        <a:bodyPr/>
        <a:lstStyle/>
        <a:p>
          <a:endParaRPr lang="en-US"/>
        </a:p>
      </dgm:t>
    </dgm:pt>
    <dgm:pt modelId="{DE26B2AD-D58F-4D3C-A838-1771DFEA488D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Network visibility (SNMP)</a:t>
          </a:r>
          <a:endParaRPr lang="en-US" sz="2800" dirty="0"/>
        </a:p>
      </dgm:t>
    </dgm:pt>
    <dgm:pt modelId="{C373E19E-FBC4-4C4C-8434-6E5CE6475855}" type="parTrans" cxnId="{D4BF94E8-3CFA-45AD-9260-17D21023F88B}">
      <dgm:prSet/>
      <dgm:spPr/>
      <dgm:t>
        <a:bodyPr/>
        <a:lstStyle/>
        <a:p>
          <a:endParaRPr lang="en-US"/>
        </a:p>
      </dgm:t>
    </dgm:pt>
    <dgm:pt modelId="{C643AD52-5672-4065-BFB1-E7C6683A7731}" type="sibTrans" cxnId="{D4BF94E8-3CFA-45AD-9260-17D21023F88B}">
      <dgm:prSet/>
      <dgm:spPr/>
      <dgm:t>
        <a:bodyPr/>
        <a:lstStyle/>
        <a:p>
          <a:endParaRPr lang="en-US"/>
        </a:p>
      </dgm:t>
    </dgm:pt>
    <dgm:pt modelId="{01353EAD-7E7F-44A5-970F-AAF99BA1DA93}" type="pres">
      <dgm:prSet presAssocID="{16B32D4A-CE52-44CB-AB81-5F19EB3EE67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0D9DAA-0859-40ED-AD23-4FD0E0341DF9}" type="pres">
      <dgm:prSet presAssocID="{F20C0709-E476-4890-ADF2-CDB13FD7A818}" presName="parentLin" presStyleCnt="0"/>
      <dgm:spPr/>
    </dgm:pt>
    <dgm:pt modelId="{B9419E9A-6EB4-4F02-A35F-3219AA7DC0BE}" type="pres">
      <dgm:prSet presAssocID="{F20C0709-E476-4890-ADF2-CDB13FD7A818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F2613CE-1E4A-4B26-A6E3-9D39FC631857}" type="pres">
      <dgm:prSet presAssocID="{F20C0709-E476-4890-ADF2-CDB13FD7A81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DBB4A-A3D9-4988-9001-5FC1BB757F13}" type="pres">
      <dgm:prSet presAssocID="{F20C0709-E476-4890-ADF2-CDB13FD7A818}" presName="negativeSpace" presStyleCnt="0"/>
      <dgm:spPr/>
    </dgm:pt>
    <dgm:pt modelId="{1A8FEC5B-7ADD-49E1-90A3-E22F93C18137}" type="pres">
      <dgm:prSet presAssocID="{F20C0709-E476-4890-ADF2-CDB13FD7A818}" presName="childText" presStyleLbl="conFgAcc1" presStyleIdx="0" presStyleCnt="3">
        <dgm:presLayoutVars>
          <dgm:bulletEnabled val="1"/>
        </dgm:presLayoutVars>
      </dgm:prSet>
      <dgm:spPr/>
    </dgm:pt>
    <dgm:pt modelId="{1F31139D-702B-43E6-AFC8-64F1A7AD529C}" type="pres">
      <dgm:prSet presAssocID="{490485A6-B6B3-44AE-A757-5247D4EB6F2F}" presName="spaceBetweenRectangles" presStyleCnt="0"/>
      <dgm:spPr/>
    </dgm:pt>
    <dgm:pt modelId="{F4884D3C-C60F-4DFD-96A2-C1EAA7D360DB}" type="pres">
      <dgm:prSet presAssocID="{565074FA-B985-414B-B2ED-11CC659FA6A8}" presName="parentLin" presStyleCnt="0"/>
      <dgm:spPr/>
    </dgm:pt>
    <dgm:pt modelId="{8E38093D-68CB-4A5F-B3F2-57AC89359D75}" type="pres">
      <dgm:prSet presAssocID="{565074FA-B985-414B-B2ED-11CC659FA6A8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80D0F935-20C7-4CC5-A5D2-6FA5FF864AA7}" type="pres">
      <dgm:prSet presAssocID="{565074FA-B985-414B-B2ED-11CC659FA6A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20D69-273F-4138-9E78-2657FB8FC064}" type="pres">
      <dgm:prSet presAssocID="{565074FA-B985-414B-B2ED-11CC659FA6A8}" presName="negativeSpace" presStyleCnt="0"/>
      <dgm:spPr/>
    </dgm:pt>
    <dgm:pt modelId="{834C7482-4904-4C92-ABE7-CEE62F782BED}" type="pres">
      <dgm:prSet presAssocID="{565074FA-B985-414B-B2ED-11CC659FA6A8}" presName="childText" presStyleLbl="conFgAcc1" presStyleIdx="1" presStyleCnt="3">
        <dgm:presLayoutVars>
          <dgm:bulletEnabled val="1"/>
        </dgm:presLayoutVars>
      </dgm:prSet>
      <dgm:spPr/>
    </dgm:pt>
    <dgm:pt modelId="{6DD38383-C3B7-444E-B5C8-3E9F912B65D9}" type="pres">
      <dgm:prSet presAssocID="{A7FCCB63-EB99-4C5A-A88C-4779A4C090B6}" presName="spaceBetweenRectangles" presStyleCnt="0"/>
      <dgm:spPr/>
    </dgm:pt>
    <dgm:pt modelId="{56C0957F-2C46-43A0-B4EA-8AA7F679DA79}" type="pres">
      <dgm:prSet presAssocID="{DE26B2AD-D58F-4D3C-A838-1771DFEA488D}" presName="parentLin" presStyleCnt="0"/>
      <dgm:spPr/>
    </dgm:pt>
    <dgm:pt modelId="{6231053B-8249-4634-AE00-D1CD39CE77A3}" type="pres">
      <dgm:prSet presAssocID="{DE26B2AD-D58F-4D3C-A838-1771DFEA488D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D8B4093B-E1D8-41EF-88FC-995455F916B5}" type="pres">
      <dgm:prSet presAssocID="{DE26B2AD-D58F-4D3C-A838-1771DFEA488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7D24DA-F6E7-4F44-B11A-009D8407EF1B}" type="pres">
      <dgm:prSet presAssocID="{DE26B2AD-D58F-4D3C-A838-1771DFEA488D}" presName="negativeSpace" presStyleCnt="0"/>
      <dgm:spPr/>
    </dgm:pt>
    <dgm:pt modelId="{F532AE31-D6EB-41C6-8952-21EBF8619B67}" type="pres">
      <dgm:prSet presAssocID="{DE26B2AD-D58F-4D3C-A838-1771DFEA488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352CE33-919C-418C-AB93-08CCEB9AF658}" srcId="{16B32D4A-CE52-44CB-AB81-5F19EB3EE670}" destId="{565074FA-B985-414B-B2ED-11CC659FA6A8}" srcOrd="1" destOrd="0" parTransId="{C5F9B35F-0B88-496B-B7C8-A627D6977032}" sibTransId="{A7FCCB63-EB99-4C5A-A88C-4779A4C090B6}"/>
    <dgm:cxn modelId="{506D8BE5-EB56-48B9-B1A9-EEC1105933E8}" type="presOf" srcId="{565074FA-B985-414B-B2ED-11CC659FA6A8}" destId="{80D0F935-20C7-4CC5-A5D2-6FA5FF864AA7}" srcOrd="1" destOrd="0" presId="urn:microsoft.com/office/officeart/2005/8/layout/list1"/>
    <dgm:cxn modelId="{16ED62FF-5DBB-43AC-B3BE-BD6DA58B7EBF}" type="presOf" srcId="{16B32D4A-CE52-44CB-AB81-5F19EB3EE670}" destId="{01353EAD-7E7F-44A5-970F-AAF99BA1DA93}" srcOrd="0" destOrd="0" presId="urn:microsoft.com/office/officeart/2005/8/layout/list1"/>
    <dgm:cxn modelId="{8E4B1071-5805-422D-89A0-742B5E837F67}" type="presOf" srcId="{DE26B2AD-D58F-4D3C-A838-1771DFEA488D}" destId="{D8B4093B-E1D8-41EF-88FC-995455F916B5}" srcOrd="1" destOrd="0" presId="urn:microsoft.com/office/officeart/2005/8/layout/list1"/>
    <dgm:cxn modelId="{CE55A976-B77D-4200-87B2-C8E8C9AECAF1}" type="presOf" srcId="{F20C0709-E476-4890-ADF2-CDB13FD7A818}" destId="{B9419E9A-6EB4-4F02-A35F-3219AA7DC0BE}" srcOrd="0" destOrd="0" presId="urn:microsoft.com/office/officeart/2005/8/layout/list1"/>
    <dgm:cxn modelId="{4F8C0617-022E-4271-9699-72B69361E0F7}" type="presOf" srcId="{DE26B2AD-D58F-4D3C-A838-1771DFEA488D}" destId="{6231053B-8249-4634-AE00-D1CD39CE77A3}" srcOrd="0" destOrd="0" presId="urn:microsoft.com/office/officeart/2005/8/layout/list1"/>
    <dgm:cxn modelId="{213E2621-4D4F-455D-8417-84B2E753B836}" srcId="{16B32D4A-CE52-44CB-AB81-5F19EB3EE670}" destId="{F20C0709-E476-4890-ADF2-CDB13FD7A818}" srcOrd="0" destOrd="0" parTransId="{8A35C232-1E5D-4991-A96F-3F1295ADB695}" sibTransId="{490485A6-B6B3-44AE-A757-5247D4EB6F2F}"/>
    <dgm:cxn modelId="{7180E69A-1F85-43ED-A897-A78BB94B226D}" type="presOf" srcId="{565074FA-B985-414B-B2ED-11CC659FA6A8}" destId="{8E38093D-68CB-4A5F-B3F2-57AC89359D75}" srcOrd="0" destOrd="0" presId="urn:microsoft.com/office/officeart/2005/8/layout/list1"/>
    <dgm:cxn modelId="{D4BF94E8-3CFA-45AD-9260-17D21023F88B}" srcId="{16B32D4A-CE52-44CB-AB81-5F19EB3EE670}" destId="{DE26B2AD-D58F-4D3C-A838-1771DFEA488D}" srcOrd="2" destOrd="0" parTransId="{C373E19E-FBC4-4C4C-8434-6E5CE6475855}" sibTransId="{C643AD52-5672-4065-BFB1-E7C6683A7731}"/>
    <dgm:cxn modelId="{2F2A6743-8B27-4B09-BED8-75ADA235FE8E}" type="presOf" srcId="{F20C0709-E476-4890-ADF2-CDB13FD7A818}" destId="{0F2613CE-1E4A-4B26-A6E3-9D39FC631857}" srcOrd="1" destOrd="0" presId="urn:microsoft.com/office/officeart/2005/8/layout/list1"/>
    <dgm:cxn modelId="{E7976150-B2B0-4BAD-97C0-714FC3773C61}" type="presParOf" srcId="{01353EAD-7E7F-44A5-970F-AAF99BA1DA93}" destId="{F90D9DAA-0859-40ED-AD23-4FD0E0341DF9}" srcOrd="0" destOrd="0" presId="urn:microsoft.com/office/officeart/2005/8/layout/list1"/>
    <dgm:cxn modelId="{5272E074-3C01-4A5D-AC32-99C4C24D6470}" type="presParOf" srcId="{F90D9DAA-0859-40ED-AD23-4FD0E0341DF9}" destId="{B9419E9A-6EB4-4F02-A35F-3219AA7DC0BE}" srcOrd="0" destOrd="0" presId="urn:microsoft.com/office/officeart/2005/8/layout/list1"/>
    <dgm:cxn modelId="{A88E94EB-7CFB-49A1-9897-3BF24B567B05}" type="presParOf" srcId="{F90D9DAA-0859-40ED-AD23-4FD0E0341DF9}" destId="{0F2613CE-1E4A-4B26-A6E3-9D39FC631857}" srcOrd="1" destOrd="0" presId="urn:microsoft.com/office/officeart/2005/8/layout/list1"/>
    <dgm:cxn modelId="{5852598F-B41F-4EA4-A922-BAC3759E7EC9}" type="presParOf" srcId="{01353EAD-7E7F-44A5-970F-AAF99BA1DA93}" destId="{8DADBB4A-A3D9-4988-9001-5FC1BB757F13}" srcOrd="1" destOrd="0" presId="urn:microsoft.com/office/officeart/2005/8/layout/list1"/>
    <dgm:cxn modelId="{B5BA3F2F-D09D-4BFC-84CB-6EB340939F43}" type="presParOf" srcId="{01353EAD-7E7F-44A5-970F-AAF99BA1DA93}" destId="{1A8FEC5B-7ADD-49E1-90A3-E22F93C18137}" srcOrd="2" destOrd="0" presId="urn:microsoft.com/office/officeart/2005/8/layout/list1"/>
    <dgm:cxn modelId="{D07D3153-DBC7-4D8C-B39F-9BD07B676BEA}" type="presParOf" srcId="{01353EAD-7E7F-44A5-970F-AAF99BA1DA93}" destId="{1F31139D-702B-43E6-AFC8-64F1A7AD529C}" srcOrd="3" destOrd="0" presId="urn:microsoft.com/office/officeart/2005/8/layout/list1"/>
    <dgm:cxn modelId="{81D6F3F7-1896-435E-9717-2BB5A1BFACCF}" type="presParOf" srcId="{01353EAD-7E7F-44A5-970F-AAF99BA1DA93}" destId="{F4884D3C-C60F-4DFD-96A2-C1EAA7D360DB}" srcOrd="4" destOrd="0" presId="urn:microsoft.com/office/officeart/2005/8/layout/list1"/>
    <dgm:cxn modelId="{7396B205-83A2-4C1D-91C7-1874BBF3A9BF}" type="presParOf" srcId="{F4884D3C-C60F-4DFD-96A2-C1EAA7D360DB}" destId="{8E38093D-68CB-4A5F-B3F2-57AC89359D75}" srcOrd="0" destOrd="0" presId="urn:microsoft.com/office/officeart/2005/8/layout/list1"/>
    <dgm:cxn modelId="{85B30E74-80B6-44C3-B5E0-499FE4DD6F22}" type="presParOf" srcId="{F4884D3C-C60F-4DFD-96A2-C1EAA7D360DB}" destId="{80D0F935-20C7-4CC5-A5D2-6FA5FF864AA7}" srcOrd="1" destOrd="0" presId="urn:microsoft.com/office/officeart/2005/8/layout/list1"/>
    <dgm:cxn modelId="{BB41C3E5-03F0-452B-824D-CEB08AC85A94}" type="presParOf" srcId="{01353EAD-7E7F-44A5-970F-AAF99BA1DA93}" destId="{F2F20D69-273F-4138-9E78-2657FB8FC064}" srcOrd="5" destOrd="0" presId="urn:microsoft.com/office/officeart/2005/8/layout/list1"/>
    <dgm:cxn modelId="{AE1B309A-5925-4A4D-9027-E3E1F0C74122}" type="presParOf" srcId="{01353EAD-7E7F-44A5-970F-AAF99BA1DA93}" destId="{834C7482-4904-4C92-ABE7-CEE62F782BED}" srcOrd="6" destOrd="0" presId="urn:microsoft.com/office/officeart/2005/8/layout/list1"/>
    <dgm:cxn modelId="{4E5AC4F5-2F9E-4788-BD05-662FF61CE7E5}" type="presParOf" srcId="{01353EAD-7E7F-44A5-970F-AAF99BA1DA93}" destId="{6DD38383-C3B7-444E-B5C8-3E9F912B65D9}" srcOrd="7" destOrd="0" presId="urn:microsoft.com/office/officeart/2005/8/layout/list1"/>
    <dgm:cxn modelId="{A0557F2E-2A67-4809-835B-8E95A2DC4A2F}" type="presParOf" srcId="{01353EAD-7E7F-44A5-970F-AAF99BA1DA93}" destId="{56C0957F-2C46-43A0-B4EA-8AA7F679DA79}" srcOrd="8" destOrd="0" presId="urn:microsoft.com/office/officeart/2005/8/layout/list1"/>
    <dgm:cxn modelId="{7A70B3FB-95BF-4E18-ADF4-4F9020D7420A}" type="presParOf" srcId="{56C0957F-2C46-43A0-B4EA-8AA7F679DA79}" destId="{6231053B-8249-4634-AE00-D1CD39CE77A3}" srcOrd="0" destOrd="0" presId="urn:microsoft.com/office/officeart/2005/8/layout/list1"/>
    <dgm:cxn modelId="{C1AC3DF5-D54D-49D3-BAE2-ED58312DAA0B}" type="presParOf" srcId="{56C0957F-2C46-43A0-B4EA-8AA7F679DA79}" destId="{D8B4093B-E1D8-41EF-88FC-995455F916B5}" srcOrd="1" destOrd="0" presId="urn:microsoft.com/office/officeart/2005/8/layout/list1"/>
    <dgm:cxn modelId="{85601C8C-546B-470B-9FA9-A89AB3F9FCCE}" type="presParOf" srcId="{01353EAD-7E7F-44A5-970F-AAF99BA1DA93}" destId="{5F7D24DA-F6E7-4F44-B11A-009D8407EF1B}" srcOrd="9" destOrd="0" presId="urn:microsoft.com/office/officeart/2005/8/layout/list1"/>
    <dgm:cxn modelId="{092FB724-223F-4FDB-9079-91620BEE5ED4}" type="presParOf" srcId="{01353EAD-7E7F-44A5-970F-AAF99BA1DA93}" destId="{F532AE31-D6EB-41C6-8952-21EBF8619B6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DCC0D30-D6F4-468A-8A7A-A1BA28516980}" type="doc">
      <dgm:prSet loTypeId="urn:microsoft.com/office/officeart/2005/8/layout/list1" loCatId="list" qsTypeId="urn:microsoft.com/office/officeart/2005/8/quickstyle/simple1#8" qsCatId="simple" csTypeId="urn:microsoft.com/office/officeart/2005/8/colors/accent1_2#9" csCatId="accent1" phldr="1"/>
      <dgm:spPr/>
      <dgm:t>
        <a:bodyPr/>
        <a:lstStyle/>
        <a:p>
          <a:endParaRPr lang="en-US"/>
        </a:p>
      </dgm:t>
    </dgm:pt>
    <dgm:pt modelId="{5332F2FF-0DB4-4E59-8EC6-72C834CFA34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Ethernet Basics</a:t>
          </a:r>
          <a:endParaRPr lang="en-US" dirty="0"/>
        </a:p>
      </dgm:t>
    </dgm:pt>
    <dgm:pt modelId="{96F1F9C7-089D-4C93-A6EC-25B8742A5BCC}" type="parTrans" cxnId="{51EDD77A-2775-4297-A72E-0A87ABF878B0}">
      <dgm:prSet/>
      <dgm:spPr/>
      <dgm:t>
        <a:bodyPr/>
        <a:lstStyle/>
        <a:p>
          <a:endParaRPr lang="en-US"/>
        </a:p>
      </dgm:t>
    </dgm:pt>
    <dgm:pt modelId="{DD74BB32-A2BC-42E6-9047-CB752C827391}" type="sibTrans" cxnId="{51EDD77A-2775-4297-A72E-0A87ABF878B0}">
      <dgm:prSet/>
      <dgm:spPr/>
      <dgm:t>
        <a:bodyPr/>
        <a:lstStyle/>
        <a:p>
          <a:endParaRPr lang="en-US"/>
        </a:p>
      </dgm:t>
    </dgm:pt>
    <dgm:pt modelId="{DE55C6E6-765A-4858-85EE-6DA28AA15B0A}">
      <dgm:prSet phldrT="[Text]"/>
      <dgm:spPr/>
      <dgm:t>
        <a:bodyPr/>
        <a:lstStyle/>
        <a:p>
          <a:r>
            <a:rPr lang="en-US" dirty="0" smtClean="0"/>
            <a:t>Physical Layer Ethernet Standards</a:t>
          </a:r>
          <a:endParaRPr lang="en-US" dirty="0"/>
        </a:p>
      </dgm:t>
    </dgm:pt>
    <dgm:pt modelId="{4D3D27AB-D9CE-4263-8457-3BFC318C899E}" type="parTrans" cxnId="{0B83307E-1BEC-4F9C-A67E-D4B2E048679F}">
      <dgm:prSet/>
      <dgm:spPr/>
      <dgm:t>
        <a:bodyPr/>
        <a:lstStyle/>
        <a:p>
          <a:endParaRPr lang="en-US"/>
        </a:p>
      </dgm:t>
    </dgm:pt>
    <dgm:pt modelId="{86148034-A65D-4A12-8827-FDE0F8749E38}" type="sibTrans" cxnId="{0B83307E-1BEC-4F9C-A67E-D4B2E048679F}">
      <dgm:prSet/>
      <dgm:spPr/>
      <dgm:t>
        <a:bodyPr/>
        <a:lstStyle/>
        <a:p>
          <a:endParaRPr lang="en-US"/>
        </a:p>
      </dgm:t>
    </dgm:pt>
    <dgm:pt modelId="{C1FF9413-9013-46C2-A19E-884CED37B6B6}">
      <dgm:prSet phldrT="[Text]"/>
      <dgm:spPr/>
      <dgm:t>
        <a:bodyPr/>
        <a:lstStyle/>
        <a:p>
          <a:r>
            <a:rPr lang="en-US" dirty="0" smtClean="0"/>
            <a:t>Data Link Layer Ethernet Standards</a:t>
          </a:r>
          <a:endParaRPr lang="en-US" dirty="0"/>
        </a:p>
      </dgm:t>
    </dgm:pt>
    <dgm:pt modelId="{A64B2A58-083F-42C9-B7AF-8F7B6207EFDE}" type="parTrans" cxnId="{111D5854-FF52-41D5-9A08-97151345F660}">
      <dgm:prSet/>
      <dgm:spPr/>
      <dgm:t>
        <a:bodyPr/>
        <a:lstStyle/>
        <a:p>
          <a:endParaRPr lang="en-US"/>
        </a:p>
      </dgm:t>
    </dgm:pt>
    <dgm:pt modelId="{42A1E35E-7DE8-48A2-890B-BEFEF88D099B}" type="sibTrans" cxnId="{111D5854-FF52-41D5-9A08-97151345F660}">
      <dgm:prSet/>
      <dgm:spPr/>
      <dgm:t>
        <a:bodyPr/>
        <a:lstStyle/>
        <a:p>
          <a:endParaRPr lang="en-US"/>
        </a:p>
      </dgm:t>
    </dgm:pt>
    <dgm:pt modelId="{05E976D4-9A20-48A7-B8B6-0193A62C346F}">
      <dgm:prSet phldrT="[Text]"/>
      <dgm:spPr/>
      <dgm:t>
        <a:bodyPr/>
        <a:lstStyle/>
        <a:p>
          <a:r>
            <a:rPr lang="en-US" dirty="0" smtClean="0"/>
            <a:t>Ethernet Security</a:t>
          </a:r>
          <a:endParaRPr lang="en-US" dirty="0"/>
        </a:p>
      </dgm:t>
    </dgm:pt>
    <dgm:pt modelId="{FA80C53A-D702-4B9C-AAC3-65D1248CF67F}" type="parTrans" cxnId="{B85ABA0A-827F-46B0-BF97-A962EF7DA07B}">
      <dgm:prSet/>
      <dgm:spPr/>
      <dgm:t>
        <a:bodyPr/>
        <a:lstStyle/>
        <a:p>
          <a:endParaRPr lang="en-US"/>
        </a:p>
      </dgm:t>
    </dgm:pt>
    <dgm:pt modelId="{BBF0D44E-03B4-4946-BB3C-A66CCD08C460}" type="sibTrans" cxnId="{B85ABA0A-827F-46B0-BF97-A962EF7DA07B}">
      <dgm:prSet/>
      <dgm:spPr/>
      <dgm:t>
        <a:bodyPr/>
        <a:lstStyle/>
        <a:p>
          <a:endParaRPr lang="en-US"/>
        </a:p>
      </dgm:t>
    </dgm:pt>
    <dgm:pt modelId="{2229EF53-73E3-45AB-BD1B-496AF1609E1A}" type="pres">
      <dgm:prSet presAssocID="{1DCC0D30-D6F4-468A-8A7A-A1BA2851698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AB504F8-340B-4558-BF6D-4B23A1FDDA7C}" type="pres">
      <dgm:prSet presAssocID="{5332F2FF-0DB4-4E59-8EC6-72C834CFA34A}" presName="parentLin" presStyleCnt="0"/>
      <dgm:spPr/>
    </dgm:pt>
    <dgm:pt modelId="{E8D2F248-45D7-47A4-9E0E-E082BC389CBC}" type="pres">
      <dgm:prSet presAssocID="{5332F2FF-0DB4-4E59-8EC6-72C834CFA34A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7D12C4EB-76FE-4C27-AF93-6726FD0B4F9E}" type="pres">
      <dgm:prSet presAssocID="{5332F2FF-0DB4-4E59-8EC6-72C834CFA34A}" presName="parentText" presStyleLbl="node1" presStyleIdx="0" presStyleCnt="4" custScaleX="1317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35EF76-1070-433F-B5C9-78DEC55C869E}" type="pres">
      <dgm:prSet presAssocID="{5332F2FF-0DB4-4E59-8EC6-72C834CFA34A}" presName="negativeSpace" presStyleCnt="0"/>
      <dgm:spPr/>
    </dgm:pt>
    <dgm:pt modelId="{F8493D2A-5866-40F8-8C8C-67671329F3F3}" type="pres">
      <dgm:prSet presAssocID="{5332F2FF-0DB4-4E59-8EC6-72C834CFA34A}" presName="childText" presStyleLbl="conFgAcc1" presStyleIdx="0" presStyleCnt="4">
        <dgm:presLayoutVars>
          <dgm:bulletEnabled val="1"/>
        </dgm:presLayoutVars>
      </dgm:prSet>
      <dgm:spPr/>
    </dgm:pt>
    <dgm:pt modelId="{6ACD0E35-0C3A-4BC8-B1AD-5A2B017DBD1C}" type="pres">
      <dgm:prSet presAssocID="{DD74BB32-A2BC-42E6-9047-CB752C827391}" presName="spaceBetweenRectangles" presStyleCnt="0"/>
      <dgm:spPr/>
    </dgm:pt>
    <dgm:pt modelId="{E1DDD385-C857-4761-8430-0DE06718C647}" type="pres">
      <dgm:prSet presAssocID="{DE55C6E6-765A-4858-85EE-6DA28AA15B0A}" presName="parentLin" presStyleCnt="0"/>
      <dgm:spPr/>
    </dgm:pt>
    <dgm:pt modelId="{F5B36E37-9B32-4997-B023-0F9ACC1F4B18}" type="pres">
      <dgm:prSet presAssocID="{DE55C6E6-765A-4858-85EE-6DA28AA15B0A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8D1A38F0-4FAA-42D5-BF4E-506C5EA3A016}" type="pres">
      <dgm:prSet presAssocID="{DE55C6E6-765A-4858-85EE-6DA28AA15B0A}" presName="parentText" presStyleLbl="node1" presStyleIdx="1" presStyleCnt="4" custScaleX="1317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01616-D6F7-42F7-B134-7668A209B96B}" type="pres">
      <dgm:prSet presAssocID="{DE55C6E6-765A-4858-85EE-6DA28AA15B0A}" presName="negativeSpace" presStyleCnt="0"/>
      <dgm:spPr/>
    </dgm:pt>
    <dgm:pt modelId="{99FE1F93-3068-419D-B06F-5CBF87BE8ED6}" type="pres">
      <dgm:prSet presAssocID="{DE55C6E6-765A-4858-85EE-6DA28AA15B0A}" presName="childText" presStyleLbl="conFgAcc1" presStyleIdx="1" presStyleCnt="4">
        <dgm:presLayoutVars>
          <dgm:bulletEnabled val="1"/>
        </dgm:presLayoutVars>
      </dgm:prSet>
      <dgm:spPr/>
    </dgm:pt>
    <dgm:pt modelId="{8B0CBEB1-323F-4ACA-B58D-830224CC6CC5}" type="pres">
      <dgm:prSet presAssocID="{86148034-A65D-4A12-8827-FDE0F8749E38}" presName="spaceBetweenRectangles" presStyleCnt="0"/>
      <dgm:spPr/>
    </dgm:pt>
    <dgm:pt modelId="{6C54F35F-B8E3-46E1-954F-C6D9DDE5C6EC}" type="pres">
      <dgm:prSet presAssocID="{C1FF9413-9013-46C2-A19E-884CED37B6B6}" presName="parentLin" presStyleCnt="0"/>
      <dgm:spPr/>
    </dgm:pt>
    <dgm:pt modelId="{3081F630-524F-495A-A42F-6FB97613C3EE}" type="pres">
      <dgm:prSet presAssocID="{C1FF9413-9013-46C2-A19E-884CED37B6B6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8BE1FF66-2E22-4F28-A110-10D6B59DA261}" type="pres">
      <dgm:prSet presAssocID="{C1FF9413-9013-46C2-A19E-884CED37B6B6}" presName="parentText" presStyleLbl="node1" presStyleIdx="2" presStyleCnt="4" custScaleX="1317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A70C92-791A-468C-9E9B-64B276C0D40C}" type="pres">
      <dgm:prSet presAssocID="{C1FF9413-9013-46C2-A19E-884CED37B6B6}" presName="negativeSpace" presStyleCnt="0"/>
      <dgm:spPr/>
    </dgm:pt>
    <dgm:pt modelId="{882504C0-7140-47B5-A45A-E295E41AB1C0}" type="pres">
      <dgm:prSet presAssocID="{C1FF9413-9013-46C2-A19E-884CED37B6B6}" presName="childText" presStyleLbl="conFgAcc1" presStyleIdx="2" presStyleCnt="4">
        <dgm:presLayoutVars>
          <dgm:bulletEnabled val="1"/>
        </dgm:presLayoutVars>
      </dgm:prSet>
      <dgm:spPr/>
    </dgm:pt>
    <dgm:pt modelId="{DBD10FAF-FD14-469F-8A9B-5B9B8B92D34E}" type="pres">
      <dgm:prSet presAssocID="{42A1E35E-7DE8-48A2-890B-BEFEF88D099B}" presName="spaceBetweenRectangles" presStyleCnt="0"/>
      <dgm:spPr/>
    </dgm:pt>
    <dgm:pt modelId="{BCD7D8A7-1605-4DA8-9B2D-AFACC937875B}" type="pres">
      <dgm:prSet presAssocID="{05E976D4-9A20-48A7-B8B6-0193A62C346F}" presName="parentLin" presStyleCnt="0"/>
      <dgm:spPr/>
    </dgm:pt>
    <dgm:pt modelId="{2B03E858-DB28-4AE9-9B37-A3A29DD9DFCD}" type="pres">
      <dgm:prSet presAssocID="{05E976D4-9A20-48A7-B8B6-0193A62C346F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FA829721-7209-417A-B3D9-1D4932AAFDFF}" type="pres">
      <dgm:prSet presAssocID="{05E976D4-9A20-48A7-B8B6-0193A62C346F}" presName="parentText" presStyleLbl="node1" presStyleIdx="3" presStyleCnt="4" custScaleX="1317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E432F0-3EF8-4193-A6B8-510848C0E45F}" type="pres">
      <dgm:prSet presAssocID="{05E976D4-9A20-48A7-B8B6-0193A62C346F}" presName="negativeSpace" presStyleCnt="0"/>
      <dgm:spPr/>
    </dgm:pt>
    <dgm:pt modelId="{84346013-91F3-4000-A795-0C7F28ABB722}" type="pres">
      <dgm:prSet presAssocID="{05E976D4-9A20-48A7-B8B6-0193A62C346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80CA9D6-E537-4AD6-821E-48A03B0812AC}" type="presOf" srcId="{1DCC0D30-D6F4-468A-8A7A-A1BA28516980}" destId="{2229EF53-73E3-45AB-BD1B-496AF1609E1A}" srcOrd="0" destOrd="0" presId="urn:microsoft.com/office/officeart/2005/8/layout/list1"/>
    <dgm:cxn modelId="{FFED6C94-B145-404C-830A-C3AAC0B80A9B}" type="presOf" srcId="{5332F2FF-0DB4-4E59-8EC6-72C834CFA34A}" destId="{7D12C4EB-76FE-4C27-AF93-6726FD0B4F9E}" srcOrd="1" destOrd="0" presId="urn:microsoft.com/office/officeart/2005/8/layout/list1"/>
    <dgm:cxn modelId="{298E395B-7EEE-4A53-9F53-84ACBEE7CF08}" type="presOf" srcId="{C1FF9413-9013-46C2-A19E-884CED37B6B6}" destId="{3081F630-524F-495A-A42F-6FB97613C3EE}" srcOrd="0" destOrd="0" presId="urn:microsoft.com/office/officeart/2005/8/layout/list1"/>
    <dgm:cxn modelId="{C4D06151-282D-4ECC-9057-00E2373D1F84}" type="presOf" srcId="{C1FF9413-9013-46C2-A19E-884CED37B6B6}" destId="{8BE1FF66-2E22-4F28-A110-10D6B59DA261}" srcOrd="1" destOrd="0" presId="urn:microsoft.com/office/officeart/2005/8/layout/list1"/>
    <dgm:cxn modelId="{276C00EC-0758-4E26-8F19-01CA040DD4E2}" type="presOf" srcId="{DE55C6E6-765A-4858-85EE-6DA28AA15B0A}" destId="{F5B36E37-9B32-4997-B023-0F9ACC1F4B18}" srcOrd="0" destOrd="0" presId="urn:microsoft.com/office/officeart/2005/8/layout/list1"/>
    <dgm:cxn modelId="{38E2D03C-575D-4851-BD76-732FDD6045C4}" type="presOf" srcId="{5332F2FF-0DB4-4E59-8EC6-72C834CFA34A}" destId="{E8D2F248-45D7-47A4-9E0E-E082BC389CBC}" srcOrd="0" destOrd="0" presId="urn:microsoft.com/office/officeart/2005/8/layout/list1"/>
    <dgm:cxn modelId="{111D5854-FF52-41D5-9A08-97151345F660}" srcId="{1DCC0D30-D6F4-468A-8A7A-A1BA28516980}" destId="{C1FF9413-9013-46C2-A19E-884CED37B6B6}" srcOrd="2" destOrd="0" parTransId="{A64B2A58-083F-42C9-B7AF-8F7B6207EFDE}" sibTransId="{42A1E35E-7DE8-48A2-890B-BEFEF88D099B}"/>
    <dgm:cxn modelId="{320D8830-650F-43A4-9D9C-E340AC7CD9CF}" type="presOf" srcId="{05E976D4-9A20-48A7-B8B6-0193A62C346F}" destId="{FA829721-7209-417A-B3D9-1D4932AAFDFF}" srcOrd="1" destOrd="0" presId="urn:microsoft.com/office/officeart/2005/8/layout/list1"/>
    <dgm:cxn modelId="{B85ABA0A-827F-46B0-BF97-A962EF7DA07B}" srcId="{1DCC0D30-D6F4-468A-8A7A-A1BA28516980}" destId="{05E976D4-9A20-48A7-B8B6-0193A62C346F}" srcOrd="3" destOrd="0" parTransId="{FA80C53A-D702-4B9C-AAC3-65D1248CF67F}" sibTransId="{BBF0D44E-03B4-4946-BB3C-A66CCD08C460}"/>
    <dgm:cxn modelId="{51EDD77A-2775-4297-A72E-0A87ABF878B0}" srcId="{1DCC0D30-D6F4-468A-8A7A-A1BA28516980}" destId="{5332F2FF-0DB4-4E59-8EC6-72C834CFA34A}" srcOrd="0" destOrd="0" parTransId="{96F1F9C7-089D-4C93-A6EC-25B8742A5BCC}" sibTransId="{DD74BB32-A2BC-42E6-9047-CB752C827391}"/>
    <dgm:cxn modelId="{72E7B47E-3131-4C00-B7D8-5C2A88AAA361}" type="presOf" srcId="{05E976D4-9A20-48A7-B8B6-0193A62C346F}" destId="{2B03E858-DB28-4AE9-9B37-A3A29DD9DFCD}" srcOrd="0" destOrd="0" presId="urn:microsoft.com/office/officeart/2005/8/layout/list1"/>
    <dgm:cxn modelId="{0B83307E-1BEC-4F9C-A67E-D4B2E048679F}" srcId="{1DCC0D30-D6F4-468A-8A7A-A1BA28516980}" destId="{DE55C6E6-765A-4858-85EE-6DA28AA15B0A}" srcOrd="1" destOrd="0" parTransId="{4D3D27AB-D9CE-4263-8457-3BFC318C899E}" sibTransId="{86148034-A65D-4A12-8827-FDE0F8749E38}"/>
    <dgm:cxn modelId="{4A300E53-ECFC-4D2F-81C1-5E4487F12237}" type="presOf" srcId="{DE55C6E6-765A-4858-85EE-6DA28AA15B0A}" destId="{8D1A38F0-4FAA-42D5-BF4E-506C5EA3A016}" srcOrd="1" destOrd="0" presId="urn:microsoft.com/office/officeart/2005/8/layout/list1"/>
    <dgm:cxn modelId="{875AA89A-D218-4A61-AD8A-7EF7096E213B}" type="presParOf" srcId="{2229EF53-73E3-45AB-BD1B-496AF1609E1A}" destId="{5AB504F8-340B-4558-BF6D-4B23A1FDDA7C}" srcOrd="0" destOrd="0" presId="urn:microsoft.com/office/officeart/2005/8/layout/list1"/>
    <dgm:cxn modelId="{FB9D9B10-AF18-410B-B1C1-6CCC944758E3}" type="presParOf" srcId="{5AB504F8-340B-4558-BF6D-4B23A1FDDA7C}" destId="{E8D2F248-45D7-47A4-9E0E-E082BC389CBC}" srcOrd="0" destOrd="0" presId="urn:microsoft.com/office/officeart/2005/8/layout/list1"/>
    <dgm:cxn modelId="{690C7448-3C04-4DE7-925A-B4CC93E72368}" type="presParOf" srcId="{5AB504F8-340B-4558-BF6D-4B23A1FDDA7C}" destId="{7D12C4EB-76FE-4C27-AF93-6726FD0B4F9E}" srcOrd="1" destOrd="0" presId="urn:microsoft.com/office/officeart/2005/8/layout/list1"/>
    <dgm:cxn modelId="{1A3EB481-57D6-48A6-8F4A-12DEAD74C6A3}" type="presParOf" srcId="{2229EF53-73E3-45AB-BD1B-496AF1609E1A}" destId="{2C35EF76-1070-433F-B5C9-78DEC55C869E}" srcOrd="1" destOrd="0" presId="urn:microsoft.com/office/officeart/2005/8/layout/list1"/>
    <dgm:cxn modelId="{59B25EED-CC36-4011-A4F3-46519008F809}" type="presParOf" srcId="{2229EF53-73E3-45AB-BD1B-496AF1609E1A}" destId="{F8493D2A-5866-40F8-8C8C-67671329F3F3}" srcOrd="2" destOrd="0" presId="urn:microsoft.com/office/officeart/2005/8/layout/list1"/>
    <dgm:cxn modelId="{FF8F2996-4F97-4E81-947B-7A498E240AF9}" type="presParOf" srcId="{2229EF53-73E3-45AB-BD1B-496AF1609E1A}" destId="{6ACD0E35-0C3A-4BC8-B1AD-5A2B017DBD1C}" srcOrd="3" destOrd="0" presId="urn:microsoft.com/office/officeart/2005/8/layout/list1"/>
    <dgm:cxn modelId="{618C0FD7-5A23-42BC-8455-7396AC8EAF9F}" type="presParOf" srcId="{2229EF53-73E3-45AB-BD1B-496AF1609E1A}" destId="{E1DDD385-C857-4761-8430-0DE06718C647}" srcOrd="4" destOrd="0" presId="urn:microsoft.com/office/officeart/2005/8/layout/list1"/>
    <dgm:cxn modelId="{4A11B51D-658A-4BD7-A403-86AE1D62D488}" type="presParOf" srcId="{E1DDD385-C857-4761-8430-0DE06718C647}" destId="{F5B36E37-9B32-4997-B023-0F9ACC1F4B18}" srcOrd="0" destOrd="0" presId="urn:microsoft.com/office/officeart/2005/8/layout/list1"/>
    <dgm:cxn modelId="{DC7F489B-49FE-4A70-A45D-31C82FD4D75E}" type="presParOf" srcId="{E1DDD385-C857-4761-8430-0DE06718C647}" destId="{8D1A38F0-4FAA-42D5-BF4E-506C5EA3A016}" srcOrd="1" destOrd="0" presId="urn:microsoft.com/office/officeart/2005/8/layout/list1"/>
    <dgm:cxn modelId="{0E7161A6-2119-4B55-8618-336EB1E2099C}" type="presParOf" srcId="{2229EF53-73E3-45AB-BD1B-496AF1609E1A}" destId="{C9001616-D6F7-42F7-B134-7668A209B96B}" srcOrd="5" destOrd="0" presId="urn:microsoft.com/office/officeart/2005/8/layout/list1"/>
    <dgm:cxn modelId="{B6105B74-AA6B-457F-A4C8-FAC7F8764B6A}" type="presParOf" srcId="{2229EF53-73E3-45AB-BD1B-496AF1609E1A}" destId="{99FE1F93-3068-419D-B06F-5CBF87BE8ED6}" srcOrd="6" destOrd="0" presId="urn:microsoft.com/office/officeart/2005/8/layout/list1"/>
    <dgm:cxn modelId="{5C630366-8B09-4A9F-B01B-72ABF33BFEC9}" type="presParOf" srcId="{2229EF53-73E3-45AB-BD1B-496AF1609E1A}" destId="{8B0CBEB1-323F-4ACA-B58D-830224CC6CC5}" srcOrd="7" destOrd="0" presId="urn:microsoft.com/office/officeart/2005/8/layout/list1"/>
    <dgm:cxn modelId="{0E5D4463-0039-4EAD-8BA5-8182AFA235BB}" type="presParOf" srcId="{2229EF53-73E3-45AB-BD1B-496AF1609E1A}" destId="{6C54F35F-B8E3-46E1-954F-C6D9DDE5C6EC}" srcOrd="8" destOrd="0" presId="urn:microsoft.com/office/officeart/2005/8/layout/list1"/>
    <dgm:cxn modelId="{AFD27A25-A815-477E-B748-EA6FF2993BD4}" type="presParOf" srcId="{6C54F35F-B8E3-46E1-954F-C6D9DDE5C6EC}" destId="{3081F630-524F-495A-A42F-6FB97613C3EE}" srcOrd="0" destOrd="0" presId="urn:microsoft.com/office/officeart/2005/8/layout/list1"/>
    <dgm:cxn modelId="{5328376F-DC1A-4B7C-9450-99636AC82C4B}" type="presParOf" srcId="{6C54F35F-B8E3-46E1-954F-C6D9DDE5C6EC}" destId="{8BE1FF66-2E22-4F28-A110-10D6B59DA261}" srcOrd="1" destOrd="0" presId="urn:microsoft.com/office/officeart/2005/8/layout/list1"/>
    <dgm:cxn modelId="{D80E7513-B74E-4E50-A240-A15A83DAD100}" type="presParOf" srcId="{2229EF53-73E3-45AB-BD1B-496AF1609E1A}" destId="{44A70C92-791A-468C-9E9B-64B276C0D40C}" srcOrd="9" destOrd="0" presId="urn:microsoft.com/office/officeart/2005/8/layout/list1"/>
    <dgm:cxn modelId="{A9738FAE-4D7C-4BC0-828F-672999559492}" type="presParOf" srcId="{2229EF53-73E3-45AB-BD1B-496AF1609E1A}" destId="{882504C0-7140-47B5-A45A-E295E41AB1C0}" srcOrd="10" destOrd="0" presId="urn:microsoft.com/office/officeart/2005/8/layout/list1"/>
    <dgm:cxn modelId="{F77A2D70-D611-4843-B6E0-D28A3C235D9F}" type="presParOf" srcId="{2229EF53-73E3-45AB-BD1B-496AF1609E1A}" destId="{DBD10FAF-FD14-469F-8A9B-5B9B8B92D34E}" srcOrd="11" destOrd="0" presId="urn:microsoft.com/office/officeart/2005/8/layout/list1"/>
    <dgm:cxn modelId="{2503458C-7731-4981-B41B-2B40298507A3}" type="presParOf" srcId="{2229EF53-73E3-45AB-BD1B-496AF1609E1A}" destId="{BCD7D8A7-1605-4DA8-9B2D-AFACC937875B}" srcOrd="12" destOrd="0" presId="urn:microsoft.com/office/officeart/2005/8/layout/list1"/>
    <dgm:cxn modelId="{F722FFA7-F1C2-4F43-A48A-579292A5E44B}" type="presParOf" srcId="{BCD7D8A7-1605-4DA8-9B2D-AFACC937875B}" destId="{2B03E858-DB28-4AE9-9B37-A3A29DD9DFCD}" srcOrd="0" destOrd="0" presId="urn:microsoft.com/office/officeart/2005/8/layout/list1"/>
    <dgm:cxn modelId="{C73CFC38-93DD-417B-92BD-455B02845E33}" type="presParOf" srcId="{BCD7D8A7-1605-4DA8-9B2D-AFACC937875B}" destId="{FA829721-7209-417A-B3D9-1D4932AAFDFF}" srcOrd="1" destOrd="0" presId="urn:microsoft.com/office/officeart/2005/8/layout/list1"/>
    <dgm:cxn modelId="{D210480D-F8C0-4016-8BA2-3DF5147719D0}" type="presParOf" srcId="{2229EF53-73E3-45AB-BD1B-496AF1609E1A}" destId="{4AE432F0-3EF8-4193-A6B8-510848C0E45F}" srcOrd="13" destOrd="0" presId="urn:microsoft.com/office/officeart/2005/8/layout/list1"/>
    <dgm:cxn modelId="{00149DBC-D5FE-4144-92FD-78CCFDFD4198}" type="presParOf" srcId="{2229EF53-73E3-45AB-BD1B-496AF1609E1A}" destId="{84346013-91F3-4000-A795-0C7F28ABB72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ABCFB-4CA2-431E-882C-416E62D96CCA}">
      <dsp:nvSpPr>
        <dsp:cNvPr id="0" name=""/>
        <dsp:cNvSpPr/>
      </dsp:nvSpPr>
      <dsp:spPr>
        <a:xfrm>
          <a:off x="0" y="408899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83D48-E9C5-45D9-80E8-AD9D4CFC4201}">
      <dsp:nvSpPr>
        <dsp:cNvPr id="0" name=""/>
        <dsp:cNvSpPr/>
      </dsp:nvSpPr>
      <dsp:spPr>
        <a:xfrm>
          <a:off x="411480" y="113699"/>
          <a:ext cx="5760720" cy="5904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Core concerns</a:t>
          </a:r>
          <a:endParaRPr lang="en-US" sz="2800" kern="1200" dirty="0"/>
        </a:p>
      </dsp:txBody>
      <dsp:txXfrm>
        <a:off x="440301" y="142520"/>
        <a:ext cx="5703078" cy="532758"/>
      </dsp:txXfrm>
    </dsp:sp>
    <dsp:sp modelId="{1A8FEC5B-7ADD-49E1-90A3-E22F93C18137}">
      <dsp:nvSpPr>
        <dsp:cNvPr id="0" name=""/>
        <dsp:cNvSpPr/>
      </dsp:nvSpPr>
      <dsp:spPr>
        <a:xfrm>
          <a:off x="0" y="1316100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613CE-1E4A-4B26-A6E3-9D39FC631857}">
      <dsp:nvSpPr>
        <dsp:cNvPr id="0" name=""/>
        <dsp:cNvSpPr/>
      </dsp:nvSpPr>
      <dsp:spPr>
        <a:xfrm>
          <a:off x="411480" y="1020900"/>
          <a:ext cx="5760720" cy="5904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Quality of service (QoS)</a:t>
          </a:r>
          <a:endParaRPr lang="en-US" sz="2400" kern="1200" dirty="0"/>
        </a:p>
      </dsp:txBody>
      <dsp:txXfrm>
        <a:off x="440301" y="1049721"/>
        <a:ext cx="5703078" cy="532758"/>
      </dsp:txXfrm>
    </dsp:sp>
    <dsp:sp modelId="{834C7482-4904-4C92-ABE7-CEE62F782BED}">
      <dsp:nvSpPr>
        <dsp:cNvPr id="0" name=""/>
        <dsp:cNvSpPr/>
      </dsp:nvSpPr>
      <dsp:spPr>
        <a:xfrm>
          <a:off x="0" y="2223300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D0F935-20C7-4CC5-A5D2-6FA5FF864AA7}">
      <dsp:nvSpPr>
        <dsp:cNvPr id="0" name=""/>
        <dsp:cNvSpPr/>
      </dsp:nvSpPr>
      <dsp:spPr>
        <a:xfrm>
          <a:off x="411480" y="1928100"/>
          <a:ext cx="5760720" cy="5904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Network design</a:t>
          </a:r>
          <a:endParaRPr lang="en-US" sz="2400" kern="1200" dirty="0"/>
        </a:p>
      </dsp:txBody>
      <dsp:txXfrm>
        <a:off x="440301" y="1956921"/>
        <a:ext cx="5703078" cy="532758"/>
      </dsp:txXfrm>
    </dsp:sp>
    <dsp:sp modelId="{096C57CE-F15E-4372-B5B5-08D6BB31FAD9}">
      <dsp:nvSpPr>
        <dsp:cNvPr id="0" name=""/>
        <dsp:cNvSpPr/>
      </dsp:nvSpPr>
      <dsp:spPr>
        <a:xfrm>
          <a:off x="0" y="3130500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BC23C7-1195-416B-B686-834DE96510C8}">
      <dsp:nvSpPr>
        <dsp:cNvPr id="0" name=""/>
        <dsp:cNvSpPr/>
      </dsp:nvSpPr>
      <dsp:spPr>
        <a:xfrm>
          <a:off x="411480" y="2835300"/>
          <a:ext cx="5760720" cy="5904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Selection among alternatives</a:t>
          </a:r>
          <a:endParaRPr lang="en-US" sz="2400" kern="1200" dirty="0"/>
        </a:p>
      </dsp:txBody>
      <dsp:txXfrm>
        <a:off x="440301" y="2864121"/>
        <a:ext cx="5703078" cy="532758"/>
      </dsp:txXfrm>
    </dsp:sp>
    <dsp:sp modelId="{5BABEF91-4D06-4085-B08F-58548BEB3283}">
      <dsp:nvSpPr>
        <dsp:cNvPr id="0" name=""/>
        <dsp:cNvSpPr/>
      </dsp:nvSpPr>
      <dsp:spPr>
        <a:xfrm>
          <a:off x="0" y="4037700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1AF8AD-5B63-4524-895E-D19BD951A027}">
      <dsp:nvSpPr>
        <dsp:cNvPr id="0" name=""/>
        <dsp:cNvSpPr/>
      </dsp:nvSpPr>
      <dsp:spPr>
        <a:xfrm>
          <a:off x="411480" y="3742500"/>
          <a:ext cx="5760720" cy="5904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Ongoing management (OAM&amp;P)</a:t>
          </a:r>
          <a:endParaRPr lang="en-US" sz="2400" kern="1200" dirty="0"/>
        </a:p>
      </dsp:txBody>
      <dsp:txXfrm>
        <a:off x="440301" y="3771321"/>
        <a:ext cx="5703078" cy="532758"/>
      </dsp:txXfrm>
    </dsp:sp>
    <dsp:sp modelId="{F532AE31-D6EB-41C6-8952-21EBF8619B67}">
      <dsp:nvSpPr>
        <dsp:cNvPr id="0" name=""/>
        <dsp:cNvSpPr/>
      </dsp:nvSpPr>
      <dsp:spPr>
        <a:xfrm>
          <a:off x="0" y="4944900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4093B-E1D8-41EF-88FC-995455F916B5}">
      <dsp:nvSpPr>
        <dsp:cNvPr id="0" name=""/>
        <dsp:cNvSpPr/>
      </dsp:nvSpPr>
      <dsp:spPr>
        <a:xfrm>
          <a:off x="411480" y="4649700"/>
          <a:ext cx="5760720" cy="5904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Network visibility (SNMP)</a:t>
          </a:r>
          <a:endParaRPr lang="en-US" sz="2400" kern="1200" dirty="0"/>
        </a:p>
      </dsp:txBody>
      <dsp:txXfrm>
        <a:off x="440301" y="4678521"/>
        <a:ext cx="5703078" cy="53275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93D2A-5866-40F8-8C8C-67671329F3F3}">
      <dsp:nvSpPr>
        <dsp:cNvPr id="0" name=""/>
        <dsp:cNvSpPr/>
      </dsp:nvSpPr>
      <dsp:spPr>
        <a:xfrm>
          <a:off x="0" y="504741"/>
          <a:ext cx="8229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2C4EB-76FE-4C27-AF93-6726FD0B4F9E}">
      <dsp:nvSpPr>
        <dsp:cNvPr id="0" name=""/>
        <dsp:cNvSpPr/>
      </dsp:nvSpPr>
      <dsp:spPr>
        <a:xfrm>
          <a:off x="411480" y="150501"/>
          <a:ext cx="7589518" cy="70848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Ethernet Basics</a:t>
          </a:r>
          <a:endParaRPr lang="en-US" sz="2400" kern="1200" dirty="0"/>
        </a:p>
      </dsp:txBody>
      <dsp:txXfrm>
        <a:off x="446065" y="185086"/>
        <a:ext cx="7520348" cy="639310"/>
      </dsp:txXfrm>
    </dsp:sp>
    <dsp:sp modelId="{99FE1F93-3068-419D-B06F-5CBF87BE8ED6}">
      <dsp:nvSpPr>
        <dsp:cNvPr id="0" name=""/>
        <dsp:cNvSpPr/>
      </dsp:nvSpPr>
      <dsp:spPr>
        <a:xfrm>
          <a:off x="0" y="1593381"/>
          <a:ext cx="8229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A38F0-4FAA-42D5-BF4E-506C5EA3A016}">
      <dsp:nvSpPr>
        <dsp:cNvPr id="0" name=""/>
        <dsp:cNvSpPr/>
      </dsp:nvSpPr>
      <dsp:spPr>
        <a:xfrm>
          <a:off x="411480" y="1239141"/>
          <a:ext cx="7589518" cy="708480"/>
        </a:xfrm>
        <a:prstGeom prst="roundRect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2">
              <a:satMod val="300000"/>
            </a:schemeClr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Physical Layer Ethernet Standards</a:t>
          </a:r>
          <a:endParaRPr lang="en-US" sz="2400" kern="1200" dirty="0"/>
        </a:p>
      </dsp:txBody>
      <dsp:txXfrm>
        <a:off x="446065" y="1273726"/>
        <a:ext cx="7520348" cy="639310"/>
      </dsp:txXfrm>
    </dsp:sp>
    <dsp:sp modelId="{882504C0-7140-47B5-A45A-E295E41AB1C0}">
      <dsp:nvSpPr>
        <dsp:cNvPr id="0" name=""/>
        <dsp:cNvSpPr/>
      </dsp:nvSpPr>
      <dsp:spPr>
        <a:xfrm>
          <a:off x="0" y="2682021"/>
          <a:ext cx="8229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E1FF66-2E22-4F28-A110-10D6B59DA261}">
      <dsp:nvSpPr>
        <dsp:cNvPr id="0" name=""/>
        <dsp:cNvSpPr/>
      </dsp:nvSpPr>
      <dsp:spPr>
        <a:xfrm>
          <a:off x="411480" y="2327781"/>
          <a:ext cx="7589518" cy="70848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Data Link Layer Ethernet Standards</a:t>
          </a:r>
          <a:endParaRPr lang="en-US" sz="2400" kern="1200" dirty="0"/>
        </a:p>
      </dsp:txBody>
      <dsp:txXfrm>
        <a:off x="446065" y="2362366"/>
        <a:ext cx="7520348" cy="639310"/>
      </dsp:txXfrm>
    </dsp:sp>
    <dsp:sp modelId="{84346013-91F3-4000-A795-0C7F28ABB722}">
      <dsp:nvSpPr>
        <dsp:cNvPr id="0" name=""/>
        <dsp:cNvSpPr/>
      </dsp:nvSpPr>
      <dsp:spPr>
        <a:xfrm>
          <a:off x="0" y="3770660"/>
          <a:ext cx="8229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29721-7209-417A-B3D9-1D4932AAFDFF}">
      <dsp:nvSpPr>
        <dsp:cNvPr id="0" name=""/>
        <dsp:cNvSpPr/>
      </dsp:nvSpPr>
      <dsp:spPr>
        <a:xfrm>
          <a:off x="411480" y="3416421"/>
          <a:ext cx="7589518" cy="70848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Ethernet Security</a:t>
          </a:r>
          <a:endParaRPr lang="en-US" sz="2400" kern="1200" dirty="0"/>
        </a:p>
      </dsp:txBody>
      <dsp:txXfrm>
        <a:off x="446065" y="3451006"/>
        <a:ext cx="7520348" cy="6393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93D2A-5866-40F8-8C8C-67671329F3F3}">
      <dsp:nvSpPr>
        <dsp:cNvPr id="0" name=""/>
        <dsp:cNvSpPr/>
      </dsp:nvSpPr>
      <dsp:spPr>
        <a:xfrm>
          <a:off x="0" y="43148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2C4EB-76FE-4C27-AF93-6726FD0B4F9E}">
      <dsp:nvSpPr>
        <dsp:cNvPr id="0" name=""/>
        <dsp:cNvSpPr/>
      </dsp:nvSpPr>
      <dsp:spPr>
        <a:xfrm>
          <a:off x="411480" y="62480"/>
          <a:ext cx="7589518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Ethernet Basics</a:t>
          </a:r>
          <a:endParaRPr lang="en-US" sz="2500" kern="1200" dirty="0"/>
        </a:p>
      </dsp:txBody>
      <dsp:txXfrm>
        <a:off x="447506" y="98506"/>
        <a:ext cx="7517466" cy="665948"/>
      </dsp:txXfrm>
    </dsp:sp>
    <dsp:sp modelId="{99FE1F93-3068-419D-B06F-5CBF87BE8ED6}">
      <dsp:nvSpPr>
        <dsp:cNvPr id="0" name=""/>
        <dsp:cNvSpPr/>
      </dsp:nvSpPr>
      <dsp:spPr>
        <a:xfrm>
          <a:off x="0" y="1565481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A38F0-4FAA-42D5-BF4E-506C5EA3A016}">
      <dsp:nvSpPr>
        <dsp:cNvPr id="0" name=""/>
        <dsp:cNvSpPr/>
      </dsp:nvSpPr>
      <dsp:spPr>
        <a:xfrm>
          <a:off x="411480" y="1196481"/>
          <a:ext cx="7589518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Physical Layer Ethernet Standards</a:t>
          </a:r>
          <a:endParaRPr lang="en-US" sz="2500" kern="1200" dirty="0"/>
        </a:p>
      </dsp:txBody>
      <dsp:txXfrm>
        <a:off x="447506" y="1232507"/>
        <a:ext cx="7517466" cy="665948"/>
      </dsp:txXfrm>
    </dsp:sp>
    <dsp:sp modelId="{882504C0-7140-47B5-A45A-E295E41AB1C0}">
      <dsp:nvSpPr>
        <dsp:cNvPr id="0" name=""/>
        <dsp:cNvSpPr/>
      </dsp:nvSpPr>
      <dsp:spPr>
        <a:xfrm>
          <a:off x="0" y="2699480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E1FF66-2E22-4F28-A110-10D6B59DA261}">
      <dsp:nvSpPr>
        <dsp:cNvPr id="0" name=""/>
        <dsp:cNvSpPr/>
      </dsp:nvSpPr>
      <dsp:spPr>
        <a:xfrm>
          <a:off x="411480" y="2330480"/>
          <a:ext cx="7589518" cy="738000"/>
        </a:xfrm>
        <a:prstGeom prst="roundRect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2">
              <a:satMod val="300000"/>
            </a:schemeClr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Data Link Layer Ethernet Standards</a:t>
          </a:r>
          <a:endParaRPr lang="en-US" sz="2800" kern="1200" dirty="0"/>
        </a:p>
      </dsp:txBody>
      <dsp:txXfrm>
        <a:off x="447506" y="2366506"/>
        <a:ext cx="7517466" cy="665948"/>
      </dsp:txXfrm>
    </dsp:sp>
    <dsp:sp modelId="{84346013-91F3-4000-A795-0C7F28ABB722}">
      <dsp:nvSpPr>
        <dsp:cNvPr id="0" name=""/>
        <dsp:cNvSpPr/>
      </dsp:nvSpPr>
      <dsp:spPr>
        <a:xfrm>
          <a:off x="0" y="3833481"/>
          <a:ext cx="8229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29721-7209-417A-B3D9-1D4932AAFDFF}">
      <dsp:nvSpPr>
        <dsp:cNvPr id="0" name=""/>
        <dsp:cNvSpPr/>
      </dsp:nvSpPr>
      <dsp:spPr>
        <a:xfrm>
          <a:off x="411480" y="3464481"/>
          <a:ext cx="7589518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Ethernet Security</a:t>
          </a:r>
          <a:endParaRPr lang="en-US" sz="2500" kern="1200" dirty="0"/>
        </a:p>
      </dsp:txBody>
      <dsp:txXfrm>
        <a:off x="447506" y="3500507"/>
        <a:ext cx="7517466" cy="6659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93D2A-5866-40F8-8C8C-67671329F3F3}">
      <dsp:nvSpPr>
        <dsp:cNvPr id="0" name=""/>
        <dsp:cNvSpPr/>
      </dsp:nvSpPr>
      <dsp:spPr>
        <a:xfrm>
          <a:off x="0" y="504741"/>
          <a:ext cx="8229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2C4EB-76FE-4C27-AF93-6726FD0B4F9E}">
      <dsp:nvSpPr>
        <dsp:cNvPr id="0" name=""/>
        <dsp:cNvSpPr/>
      </dsp:nvSpPr>
      <dsp:spPr>
        <a:xfrm>
          <a:off x="411480" y="150501"/>
          <a:ext cx="7589518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Ethernet Basics</a:t>
          </a:r>
          <a:endParaRPr lang="en-US" sz="2400" kern="1200" dirty="0"/>
        </a:p>
      </dsp:txBody>
      <dsp:txXfrm>
        <a:off x="446065" y="185086"/>
        <a:ext cx="7520348" cy="639310"/>
      </dsp:txXfrm>
    </dsp:sp>
    <dsp:sp modelId="{99FE1F93-3068-419D-B06F-5CBF87BE8ED6}">
      <dsp:nvSpPr>
        <dsp:cNvPr id="0" name=""/>
        <dsp:cNvSpPr/>
      </dsp:nvSpPr>
      <dsp:spPr>
        <a:xfrm>
          <a:off x="0" y="1593381"/>
          <a:ext cx="8229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A38F0-4FAA-42D5-BF4E-506C5EA3A016}">
      <dsp:nvSpPr>
        <dsp:cNvPr id="0" name=""/>
        <dsp:cNvSpPr/>
      </dsp:nvSpPr>
      <dsp:spPr>
        <a:xfrm>
          <a:off x="411480" y="1239141"/>
          <a:ext cx="7589518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Physical Layer Ethernet Standards</a:t>
          </a:r>
          <a:endParaRPr lang="en-US" sz="2400" kern="1200" dirty="0"/>
        </a:p>
      </dsp:txBody>
      <dsp:txXfrm>
        <a:off x="446065" y="1273726"/>
        <a:ext cx="7520348" cy="639310"/>
      </dsp:txXfrm>
    </dsp:sp>
    <dsp:sp modelId="{882504C0-7140-47B5-A45A-E295E41AB1C0}">
      <dsp:nvSpPr>
        <dsp:cNvPr id="0" name=""/>
        <dsp:cNvSpPr/>
      </dsp:nvSpPr>
      <dsp:spPr>
        <a:xfrm>
          <a:off x="0" y="2682021"/>
          <a:ext cx="8229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E1FF66-2E22-4F28-A110-10D6B59DA261}">
      <dsp:nvSpPr>
        <dsp:cNvPr id="0" name=""/>
        <dsp:cNvSpPr/>
      </dsp:nvSpPr>
      <dsp:spPr>
        <a:xfrm>
          <a:off x="411480" y="2327781"/>
          <a:ext cx="7589518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Data Link Layer Ethernet Standards</a:t>
          </a:r>
          <a:endParaRPr lang="en-US" sz="2400" kern="1200" dirty="0"/>
        </a:p>
      </dsp:txBody>
      <dsp:txXfrm>
        <a:off x="446065" y="2362366"/>
        <a:ext cx="7520348" cy="639310"/>
      </dsp:txXfrm>
    </dsp:sp>
    <dsp:sp modelId="{84346013-91F3-4000-A795-0C7F28ABB722}">
      <dsp:nvSpPr>
        <dsp:cNvPr id="0" name=""/>
        <dsp:cNvSpPr/>
      </dsp:nvSpPr>
      <dsp:spPr>
        <a:xfrm>
          <a:off x="0" y="3770660"/>
          <a:ext cx="8229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29721-7209-417A-B3D9-1D4932AAFDFF}">
      <dsp:nvSpPr>
        <dsp:cNvPr id="0" name=""/>
        <dsp:cNvSpPr/>
      </dsp:nvSpPr>
      <dsp:spPr>
        <a:xfrm>
          <a:off x="411480" y="3416421"/>
          <a:ext cx="7589518" cy="708480"/>
        </a:xfrm>
        <a:prstGeom prst="roundRect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2">
              <a:satMod val="300000"/>
            </a:schemeClr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Ethernet Security</a:t>
          </a:r>
          <a:endParaRPr lang="en-US" sz="2400" kern="1200" dirty="0"/>
        </a:p>
      </dsp:txBody>
      <dsp:txXfrm>
        <a:off x="446065" y="3451006"/>
        <a:ext cx="7520348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FEC5B-7ADD-49E1-90A3-E22F93C18137}">
      <dsp:nvSpPr>
        <dsp:cNvPr id="0" name=""/>
        <dsp:cNvSpPr/>
      </dsp:nvSpPr>
      <dsp:spPr>
        <a:xfrm>
          <a:off x="0" y="656939"/>
          <a:ext cx="8229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613CE-1E4A-4B26-A6E3-9D39FC631857}">
      <dsp:nvSpPr>
        <dsp:cNvPr id="0" name=""/>
        <dsp:cNvSpPr/>
      </dsp:nvSpPr>
      <dsp:spPr>
        <a:xfrm>
          <a:off x="411480" y="37019"/>
          <a:ext cx="5760720" cy="1239840"/>
        </a:xfrm>
        <a:prstGeom prst="roundRect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 w="9525" cap="flat" cmpd="sng" algn="ctr">
          <a:solidFill>
            <a:schemeClr val="accent2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Quality of service (QoS)</a:t>
          </a:r>
          <a:endParaRPr lang="en-US" sz="2800" kern="1200" dirty="0"/>
        </a:p>
      </dsp:txBody>
      <dsp:txXfrm>
        <a:off x="472004" y="97543"/>
        <a:ext cx="5639672" cy="1118792"/>
      </dsp:txXfrm>
    </dsp:sp>
    <dsp:sp modelId="{834C7482-4904-4C92-ABE7-CEE62F782BED}">
      <dsp:nvSpPr>
        <dsp:cNvPr id="0" name=""/>
        <dsp:cNvSpPr/>
      </dsp:nvSpPr>
      <dsp:spPr>
        <a:xfrm>
          <a:off x="0" y="2562060"/>
          <a:ext cx="8229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D0F935-20C7-4CC5-A5D2-6FA5FF864AA7}">
      <dsp:nvSpPr>
        <dsp:cNvPr id="0" name=""/>
        <dsp:cNvSpPr/>
      </dsp:nvSpPr>
      <dsp:spPr>
        <a:xfrm>
          <a:off x="411480" y="1942139"/>
          <a:ext cx="5760720" cy="123984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Network design</a:t>
          </a:r>
          <a:endParaRPr lang="en-US" sz="2400" kern="1200" dirty="0"/>
        </a:p>
      </dsp:txBody>
      <dsp:txXfrm>
        <a:off x="472004" y="2002663"/>
        <a:ext cx="5639672" cy="1118792"/>
      </dsp:txXfrm>
    </dsp:sp>
    <dsp:sp modelId="{F532AE31-D6EB-41C6-8952-21EBF8619B67}">
      <dsp:nvSpPr>
        <dsp:cNvPr id="0" name=""/>
        <dsp:cNvSpPr/>
      </dsp:nvSpPr>
      <dsp:spPr>
        <a:xfrm>
          <a:off x="0" y="4467180"/>
          <a:ext cx="8229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4093B-E1D8-41EF-88FC-995455F916B5}">
      <dsp:nvSpPr>
        <dsp:cNvPr id="0" name=""/>
        <dsp:cNvSpPr/>
      </dsp:nvSpPr>
      <dsp:spPr>
        <a:xfrm>
          <a:off x="411480" y="3847260"/>
          <a:ext cx="5760720" cy="123984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Network visibility (SNMP)</a:t>
          </a:r>
          <a:endParaRPr lang="en-US" sz="2400" kern="1200" dirty="0"/>
        </a:p>
      </dsp:txBody>
      <dsp:txXfrm>
        <a:off x="472004" y="3907784"/>
        <a:ext cx="5639672" cy="11187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829A2-F7B1-4811-9A4C-B9FCABCCC3C3}">
      <dsp:nvSpPr>
        <dsp:cNvPr id="0" name=""/>
        <dsp:cNvSpPr/>
      </dsp:nvSpPr>
      <dsp:spPr>
        <a:xfrm>
          <a:off x="882650" y="1155700"/>
          <a:ext cx="3467099" cy="3467099"/>
        </a:xfrm>
        <a:prstGeom prst="ellipse">
          <a:avLst/>
        </a:prstGeom>
        <a:solidFill>
          <a:schemeClr val="accent3">
            <a:hueOff val="11624607"/>
            <a:satOff val="-37145"/>
            <a:lumOff val="-9412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9816BA3-FCDF-4990-A980-ECE797EBC18F}">
      <dsp:nvSpPr>
        <dsp:cNvPr id="0" name=""/>
        <dsp:cNvSpPr/>
      </dsp:nvSpPr>
      <dsp:spPr>
        <a:xfrm>
          <a:off x="1576070" y="1849120"/>
          <a:ext cx="2080260" cy="2080260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2662FE1-121C-4AE6-9810-0EC734C9BBFA}">
      <dsp:nvSpPr>
        <dsp:cNvPr id="0" name=""/>
        <dsp:cNvSpPr/>
      </dsp:nvSpPr>
      <dsp:spPr>
        <a:xfrm>
          <a:off x="2269490" y="2542540"/>
          <a:ext cx="693419" cy="693419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8BDD157-DCAC-4FE2-BBA4-400DAAA3AFD2}">
      <dsp:nvSpPr>
        <dsp:cNvPr id="0" name=""/>
        <dsp:cNvSpPr/>
      </dsp:nvSpPr>
      <dsp:spPr>
        <a:xfrm>
          <a:off x="4927599" y="0"/>
          <a:ext cx="1733549" cy="101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27940" bIns="2794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Individual throughput</a:t>
          </a:r>
          <a:endParaRPr lang="en-US" sz="2200" kern="1200" dirty="0"/>
        </a:p>
      </dsp:txBody>
      <dsp:txXfrm>
        <a:off x="4927599" y="0"/>
        <a:ext cx="1733549" cy="1011237"/>
      </dsp:txXfrm>
    </dsp:sp>
    <dsp:sp modelId="{C590092B-42F5-47BA-AD0F-32A26A5EB8EA}">
      <dsp:nvSpPr>
        <dsp:cNvPr id="0" name=""/>
        <dsp:cNvSpPr/>
      </dsp:nvSpPr>
      <dsp:spPr>
        <a:xfrm>
          <a:off x="4494212" y="505618"/>
          <a:ext cx="43338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3162A4D-52BC-47C6-A2F4-D73E4985AAA1}">
      <dsp:nvSpPr>
        <dsp:cNvPr id="0" name=""/>
        <dsp:cNvSpPr/>
      </dsp:nvSpPr>
      <dsp:spPr>
        <a:xfrm rot="5400000">
          <a:off x="2362812" y="759583"/>
          <a:ext cx="2383053" cy="1876278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E1C49D9-64FF-4DFB-9130-58AF8C0FA52C}">
      <dsp:nvSpPr>
        <dsp:cNvPr id="0" name=""/>
        <dsp:cNvSpPr/>
      </dsp:nvSpPr>
      <dsp:spPr>
        <a:xfrm>
          <a:off x="4927599" y="1011237"/>
          <a:ext cx="1733549" cy="101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27940" bIns="2794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Aggregate throughput</a:t>
          </a:r>
          <a:endParaRPr lang="en-US" sz="2200" kern="1200" dirty="0"/>
        </a:p>
      </dsp:txBody>
      <dsp:txXfrm>
        <a:off x="4927599" y="1011237"/>
        <a:ext cx="1733549" cy="1011237"/>
      </dsp:txXfrm>
    </dsp:sp>
    <dsp:sp modelId="{2C176ADF-9BFC-4637-9D9C-5301ADD2DE0D}">
      <dsp:nvSpPr>
        <dsp:cNvPr id="0" name=""/>
        <dsp:cNvSpPr/>
      </dsp:nvSpPr>
      <dsp:spPr>
        <a:xfrm>
          <a:off x="4494212" y="1516856"/>
          <a:ext cx="43338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7EF4221-7A84-4674-A4B1-134D0DB33B6C}">
      <dsp:nvSpPr>
        <dsp:cNvPr id="0" name=""/>
        <dsp:cNvSpPr/>
      </dsp:nvSpPr>
      <dsp:spPr>
        <a:xfrm rot="5400000">
          <a:off x="2874325" y="1755046"/>
          <a:ext cx="1856978" cy="1379327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375A96F-8C9B-411E-8A9A-9A72C5FFC54A}">
      <dsp:nvSpPr>
        <dsp:cNvPr id="0" name=""/>
        <dsp:cNvSpPr/>
      </dsp:nvSpPr>
      <dsp:spPr>
        <a:xfrm>
          <a:off x="4927599" y="2022474"/>
          <a:ext cx="1733549" cy="101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27940" bIns="2794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Rated speed</a:t>
          </a:r>
          <a:endParaRPr lang="en-US" sz="2200" kern="1200" dirty="0"/>
        </a:p>
      </dsp:txBody>
      <dsp:txXfrm>
        <a:off x="4927599" y="2022474"/>
        <a:ext cx="1733549" cy="1011237"/>
      </dsp:txXfrm>
    </dsp:sp>
    <dsp:sp modelId="{BE5C2045-31FE-4DEB-B610-32E2AF0DAF02}">
      <dsp:nvSpPr>
        <dsp:cNvPr id="0" name=""/>
        <dsp:cNvSpPr/>
      </dsp:nvSpPr>
      <dsp:spPr>
        <a:xfrm>
          <a:off x="4494212" y="2528093"/>
          <a:ext cx="43338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44ADF99-49DC-4DEA-8B77-7749A6EE0468}">
      <dsp:nvSpPr>
        <dsp:cNvPr id="0" name=""/>
        <dsp:cNvSpPr/>
      </dsp:nvSpPr>
      <dsp:spPr>
        <a:xfrm rot="5400000">
          <a:off x="3386474" y="2749699"/>
          <a:ext cx="1326743" cy="882376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FEC5B-7ADD-49E1-90A3-E22F93C18137}">
      <dsp:nvSpPr>
        <dsp:cNvPr id="0" name=""/>
        <dsp:cNvSpPr/>
      </dsp:nvSpPr>
      <dsp:spPr>
        <a:xfrm>
          <a:off x="0" y="656939"/>
          <a:ext cx="8229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613CE-1E4A-4B26-A6E3-9D39FC631857}">
      <dsp:nvSpPr>
        <dsp:cNvPr id="0" name=""/>
        <dsp:cNvSpPr/>
      </dsp:nvSpPr>
      <dsp:spPr>
        <a:xfrm>
          <a:off x="411480" y="37019"/>
          <a:ext cx="5760720" cy="123984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Quality of service (QoS)</a:t>
          </a:r>
          <a:endParaRPr lang="en-US" sz="2400" kern="1200" dirty="0"/>
        </a:p>
      </dsp:txBody>
      <dsp:txXfrm>
        <a:off x="472004" y="97543"/>
        <a:ext cx="5639672" cy="1118792"/>
      </dsp:txXfrm>
    </dsp:sp>
    <dsp:sp modelId="{834C7482-4904-4C92-ABE7-CEE62F782BED}">
      <dsp:nvSpPr>
        <dsp:cNvPr id="0" name=""/>
        <dsp:cNvSpPr/>
      </dsp:nvSpPr>
      <dsp:spPr>
        <a:xfrm>
          <a:off x="0" y="2562060"/>
          <a:ext cx="8229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D0F935-20C7-4CC5-A5D2-6FA5FF864AA7}">
      <dsp:nvSpPr>
        <dsp:cNvPr id="0" name=""/>
        <dsp:cNvSpPr/>
      </dsp:nvSpPr>
      <dsp:spPr>
        <a:xfrm>
          <a:off x="411480" y="1942139"/>
          <a:ext cx="5760720" cy="1239840"/>
        </a:xfrm>
        <a:prstGeom prst="roundRect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 w="9525" cap="flat" cmpd="sng" algn="ctr">
          <a:solidFill>
            <a:schemeClr val="accent2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Network design</a:t>
          </a:r>
          <a:endParaRPr lang="en-US" sz="2800" kern="1200" dirty="0"/>
        </a:p>
      </dsp:txBody>
      <dsp:txXfrm>
        <a:off x="472004" y="2002663"/>
        <a:ext cx="5639672" cy="1118792"/>
      </dsp:txXfrm>
    </dsp:sp>
    <dsp:sp modelId="{F532AE31-D6EB-41C6-8952-21EBF8619B67}">
      <dsp:nvSpPr>
        <dsp:cNvPr id="0" name=""/>
        <dsp:cNvSpPr/>
      </dsp:nvSpPr>
      <dsp:spPr>
        <a:xfrm>
          <a:off x="0" y="4467180"/>
          <a:ext cx="8229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4093B-E1D8-41EF-88FC-995455F916B5}">
      <dsp:nvSpPr>
        <dsp:cNvPr id="0" name=""/>
        <dsp:cNvSpPr/>
      </dsp:nvSpPr>
      <dsp:spPr>
        <a:xfrm>
          <a:off x="411480" y="3847260"/>
          <a:ext cx="5760720" cy="123984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Network visibility (SNMP)</a:t>
          </a:r>
          <a:endParaRPr lang="en-US" sz="2400" kern="1200" dirty="0"/>
        </a:p>
      </dsp:txBody>
      <dsp:txXfrm>
        <a:off x="472004" y="3907784"/>
        <a:ext cx="5639672" cy="11187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ABCFB-4CA2-431E-882C-416E62D96CCA}">
      <dsp:nvSpPr>
        <dsp:cNvPr id="0" name=""/>
        <dsp:cNvSpPr/>
      </dsp:nvSpPr>
      <dsp:spPr>
        <a:xfrm>
          <a:off x="0" y="408899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83D48-E9C5-45D9-80E8-AD9D4CFC4201}">
      <dsp:nvSpPr>
        <dsp:cNvPr id="0" name=""/>
        <dsp:cNvSpPr/>
      </dsp:nvSpPr>
      <dsp:spPr>
        <a:xfrm>
          <a:off x="411480" y="113699"/>
          <a:ext cx="5760720" cy="5904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Core concerns</a:t>
          </a:r>
          <a:endParaRPr lang="en-US" sz="2400" kern="1200" dirty="0"/>
        </a:p>
      </dsp:txBody>
      <dsp:txXfrm>
        <a:off x="440301" y="142520"/>
        <a:ext cx="5703078" cy="532758"/>
      </dsp:txXfrm>
    </dsp:sp>
    <dsp:sp modelId="{1A8FEC5B-7ADD-49E1-90A3-E22F93C18137}">
      <dsp:nvSpPr>
        <dsp:cNvPr id="0" name=""/>
        <dsp:cNvSpPr/>
      </dsp:nvSpPr>
      <dsp:spPr>
        <a:xfrm>
          <a:off x="0" y="1316100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613CE-1E4A-4B26-A6E3-9D39FC631857}">
      <dsp:nvSpPr>
        <dsp:cNvPr id="0" name=""/>
        <dsp:cNvSpPr/>
      </dsp:nvSpPr>
      <dsp:spPr>
        <a:xfrm>
          <a:off x="411480" y="1020900"/>
          <a:ext cx="5760720" cy="5904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Quality of service (QoS)</a:t>
          </a:r>
          <a:endParaRPr lang="en-US" sz="2400" kern="1200" dirty="0"/>
        </a:p>
      </dsp:txBody>
      <dsp:txXfrm>
        <a:off x="440301" y="1049721"/>
        <a:ext cx="5703078" cy="532758"/>
      </dsp:txXfrm>
    </dsp:sp>
    <dsp:sp modelId="{834C7482-4904-4C92-ABE7-CEE62F782BED}">
      <dsp:nvSpPr>
        <dsp:cNvPr id="0" name=""/>
        <dsp:cNvSpPr/>
      </dsp:nvSpPr>
      <dsp:spPr>
        <a:xfrm>
          <a:off x="0" y="2223300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D0F935-20C7-4CC5-A5D2-6FA5FF864AA7}">
      <dsp:nvSpPr>
        <dsp:cNvPr id="0" name=""/>
        <dsp:cNvSpPr/>
      </dsp:nvSpPr>
      <dsp:spPr>
        <a:xfrm>
          <a:off x="411480" y="1928100"/>
          <a:ext cx="5760720" cy="5904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Network design</a:t>
          </a:r>
          <a:endParaRPr lang="en-US" sz="2400" kern="1200" dirty="0"/>
        </a:p>
      </dsp:txBody>
      <dsp:txXfrm>
        <a:off x="440301" y="1956921"/>
        <a:ext cx="5703078" cy="532758"/>
      </dsp:txXfrm>
    </dsp:sp>
    <dsp:sp modelId="{096C57CE-F15E-4372-B5B5-08D6BB31FAD9}">
      <dsp:nvSpPr>
        <dsp:cNvPr id="0" name=""/>
        <dsp:cNvSpPr/>
      </dsp:nvSpPr>
      <dsp:spPr>
        <a:xfrm>
          <a:off x="0" y="3130500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BC23C7-1195-416B-B686-834DE96510C8}">
      <dsp:nvSpPr>
        <dsp:cNvPr id="0" name=""/>
        <dsp:cNvSpPr/>
      </dsp:nvSpPr>
      <dsp:spPr>
        <a:xfrm>
          <a:off x="411480" y="2835300"/>
          <a:ext cx="5760720" cy="590400"/>
        </a:xfrm>
        <a:prstGeom prst="roundRect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 w="9525" cap="flat" cmpd="sng" algn="ctr">
          <a:solidFill>
            <a:schemeClr val="accent2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Selection among alternatives</a:t>
          </a:r>
          <a:endParaRPr lang="en-US" sz="2800" kern="1200" dirty="0"/>
        </a:p>
      </dsp:txBody>
      <dsp:txXfrm>
        <a:off x="440301" y="2864121"/>
        <a:ext cx="5703078" cy="532758"/>
      </dsp:txXfrm>
    </dsp:sp>
    <dsp:sp modelId="{5BABEF91-4D06-4085-B08F-58548BEB3283}">
      <dsp:nvSpPr>
        <dsp:cNvPr id="0" name=""/>
        <dsp:cNvSpPr/>
      </dsp:nvSpPr>
      <dsp:spPr>
        <a:xfrm>
          <a:off x="0" y="4037700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1AF8AD-5B63-4524-895E-D19BD951A027}">
      <dsp:nvSpPr>
        <dsp:cNvPr id="0" name=""/>
        <dsp:cNvSpPr/>
      </dsp:nvSpPr>
      <dsp:spPr>
        <a:xfrm>
          <a:off x="411480" y="3742500"/>
          <a:ext cx="5760720" cy="5904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Ongoing management (OAM&amp;P)</a:t>
          </a:r>
          <a:endParaRPr lang="en-US" sz="2400" kern="1200" dirty="0"/>
        </a:p>
      </dsp:txBody>
      <dsp:txXfrm>
        <a:off x="440301" y="3771321"/>
        <a:ext cx="5703078" cy="532758"/>
      </dsp:txXfrm>
    </dsp:sp>
    <dsp:sp modelId="{F532AE31-D6EB-41C6-8952-21EBF8619B67}">
      <dsp:nvSpPr>
        <dsp:cNvPr id="0" name=""/>
        <dsp:cNvSpPr/>
      </dsp:nvSpPr>
      <dsp:spPr>
        <a:xfrm>
          <a:off x="0" y="4944900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4093B-E1D8-41EF-88FC-995455F916B5}">
      <dsp:nvSpPr>
        <dsp:cNvPr id="0" name=""/>
        <dsp:cNvSpPr/>
      </dsp:nvSpPr>
      <dsp:spPr>
        <a:xfrm>
          <a:off x="411480" y="4649700"/>
          <a:ext cx="5760720" cy="5904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Network visibility (SNMP)</a:t>
          </a:r>
          <a:endParaRPr lang="en-US" sz="2400" kern="1200" dirty="0"/>
        </a:p>
      </dsp:txBody>
      <dsp:txXfrm>
        <a:off x="440301" y="4678521"/>
        <a:ext cx="5703078" cy="5327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ABCFB-4CA2-431E-882C-416E62D96CCA}">
      <dsp:nvSpPr>
        <dsp:cNvPr id="0" name=""/>
        <dsp:cNvSpPr/>
      </dsp:nvSpPr>
      <dsp:spPr>
        <a:xfrm>
          <a:off x="0" y="408899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83D48-E9C5-45D9-80E8-AD9D4CFC4201}">
      <dsp:nvSpPr>
        <dsp:cNvPr id="0" name=""/>
        <dsp:cNvSpPr/>
      </dsp:nvSpPr>
      <dsp:spPr>
        <a:xfrm>
          <a:off x="411480" y="113699"/>
          <a:ext cx="5760720" cy="5904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Core concerns</a:t>
          </a:r>
          <a:endParaRPr lang="en-US" sz="2400" kern="1200" dirty="0"/>
        </a:p>
      </dsp:txBody>
      <dsp:txXfrm>
        <a:off x="440301" y="142520"/>
        <a:ext cx="5703078" cy="532758"/>
      </dsp:txXfrm>
    </dsp:sp>
    <dsp:sp modelId="{1A8FEC5B-7ADD-49E1-90A3-E22F93C18137}">
      <dsp:nvSpPr>
        <dsp:cNvPr id="0" name=""/>
        <dsp:cNvSpPr/>
      </dsp:nvSpPr>
      <dsp:spPr>
        <a:xfrm>
          <a:off x="0" y="1316100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613CE-1E4A-4B26-A6E3-9D39FC631857}">
      <dsp:nvSpPr>
        <dsp:cNvPr id="0" name=""/>
        <dsp:cNvSpPr/>
      </dsp:nvSpPr>
      <dsp:spPr>
        <a:xfrm>
          <a:off x="411480" y="1020900"/>
          <a:ext cx="5760720" cy="5904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Quality of service (QoS)</a:t>
          </a:r>
          <a:endParaRPr lang="en-US" sz="2400" kern="1200" dirty="0"/>
        </a:p>
      </dsp:txBody>
      <dsp:txXfrm>
        <a:off x="440301" y="1049721"/>
        <a:ext cx="5703078" cy="532758"/>
      </dsp:txXfrm>
    </dsp:sp>
    <dsp:sp modelId="{834C7482-4904-4C92-ABE7-CEE62F782BED}">
      <dsp:nvSpPr>
        <dsp:cNvPr id="0" name=""/>
        <dsp:cNvSpPr/>
      </dsp:nvSpPr>
      <dsp:spPr>
        <a:xfrm>
          <a:off x="0" y="2223300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D0F935-20C7-4CC5-A5D2-6FA5FF864AA7}">
      <dsp:nvSpPr>
        <dsp:cNvPr id="0" name=""/>
        <dsp:cNvSpPr/>
      </dsp:nvSpPr>
      <dsp:spPr>
        <a:xfrm>
          <a:off x="411480" y="1928100"/>
          <a:ext cx="5760720" cy="5904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Network design</a:t>
          </a:r>
          <a:endParaRPr lang="en-US" sz="2400" kern="1200" dirty="0"/>
        </a:p>
      </dsp:txBody>
      <dsp:txXfrm>
        <a:off x="440301" y="1956921"/>
        <a:ext cx="5703078" cy="532758"/>
      </dsp:txXfrm>
    </dsp:sp>
    <dsp:sp modelId="{096C57CE-F15E-4372-B5B5-08D6BB31FAD9}">
      <dsp:nvSpPr>
        <dsp:cNvPr id="0" name=""/>
        <dsp:cNvSpPr/>
      </dsp:nvSpPr>
      <dsp:spPr>
        <a:xfrm>
          <a:off x="0" y="3130500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BC23C7-1195-416B-B686-834DE96510C8}">
      <dsp:nvSpPr>
        <dsp:cNvPr id="0" name=""/>
        <dsp:cNvSpPr/>
      </dsp:nvSpPr>
      <dsp:spPr>
        <a:xfrm>
          <a:off x="411480" y="2835300"/>
          <a:ext cx="5760720" cy="5904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Selection among alternatives</a:t>
          </a:r>
          <a:endParaRPr lang="en-US" sz="2400" kern="1200" dirty="0"/>
        </a:p>
      </dsp:txBody>
      <dsp:txXfrm>
        <a:off x="440301" y="2864121"/>
        <a:ext cx="5703078" cy="532758"/>
      </dsp:txXfrm>
    </dsp:sp>
    <dsp:sp modelId="{5BABEF91-4D06-4085-B08F-58548BEB3283}">
      <dsp:nvSpPr>
        <dsp:cNvPr id="0" name=""/>
        <dsp:cNvSpPr/>
      </dsp:nvSpPr>
      <dsp:spPr>
        <a:xfrm>
          <a:off x="0" y="4037700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1AF8AD-5B63-4524-895E-D19BD951A027}">
      <dsp:nvSpPr>
        <dsp:cNvPr id="0" name=""/>
        <dsp:cNvSpPr/>
      </dsp:nvSpPr>
      <dsp:spPr>
        <a:xfrm>
          <a:off x="411480" y="3742500"/>
          <a:ext cx="7132347" cy="590400"/>
        </a:xfrm>
        <a:prstGeom prst="roundRect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 w="9525" cap="flat" cmpd="sng" algn="ctr">
          <a:solidFill>
            <a:schemeClr val="accent2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Ongoing management (OAM&amp;P)</a:t>
          </a:r>
          <a:endParaRPr lang="en-US" sz="2800" kern="1200" dirty="0"/>
        </a:p>
      </dsp:txBody>
      <dsp:txXfrm>
        <a:off x="440301" y="3771321"/>
        <a:ext cx="7074705" cy="532758"/>
      </dsp:txXfrm>
    </dsp:sp>
    <dsp:sp modelId="{F532AE31-D6EB-41C6-8952-21EBF8619B67}">
      <dsp:nvSpPr>
        <dsp:cNvPr id="0" name=""/>
        <dsp:cNvSpPr/>
      </dsp:nvSpPr>
      <dsp:spPr>
        <a:xfrm>
          <a:off x="0" y="4944900"/>
          <a:ext cx="8229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4093B-E1D8-41EF-88FC-995455F916B5}">
      <dsp:nvSpPr>
        <dsp:cNvPr id="0" name=""/>
        <dsp:cNvSpPr/>
      </dsp:nvSpPr>
      <dsp:spPr>
        <a:xfrm>
          <a:off x="411480" y="4649700"/>
          <a:ext cx="5760720" cy="59040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Network visibility (SNMP)</a:t>
          </a:r>
          <a:endParaRPr lang="en-US" sz="2400" kern="1200" dirty="0"/>
        </a:p>
      </dsp:txBody>
      <dsp:txXfrm>
        <a:off x="440301" y="4678521"/>
        <a:ext cx="5703078" cy="5327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FEC5B-7ADD-49E1-90A3-E22F93C18137}">
      <dsp:nvSpPr>
        <dsp:cNvPr id="0" name=""/>
        <dsp:cNvSpPr/>
      </dsp:nvSpPr>
      <dsp:spPr>
        <a:xfrm>
          <a:off x="0" y="656939"/>
          <a:ext cx="8229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613CE-1E4A-4B26-A6E3-9D39FC631857}">
      <dsp:nvSpPr>
        <dsp:cNvPr id="0" name=""/>
        <dsp:cNvSpPr/>
      </dsp:nvSpPr>
      <dsp:spPr>
        <a:xfrm>
          <a:off x="411480" y="37019"/>
          <a:ext cx="5760720" cy="123984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Quality of service (QoS)</a:t>
          </a:r>
          <a:endParaRPr lang="en-US" sz="2400" kern="1200" dirty="0"/>
        </a:p>
      </dsp:txBody>
      <dsp:txXfrm>
        <a:off x="472004" y="97543"/>
        <a:ext cx="5639672" cy="1118792"/>
      </dsp:txXfrm>
    </dsp:sp>
    <dsp:sp modelId="{834C7482-4904-4C92-ABE7-CEE62F782BED}">
      <dsp:nvSpPr>
        <dsp:cNvPr id="0" name=""/>
        <dsp:cNvSpPr/>
      </dsp:nvSpPr>
      <dsp:spPr>
        <a:xfrm>
          <a:off x="0" y="2562060"/>
          <a:ext cx="8229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D0F935-20C7-4CC5-A5D2-6FA5FF864AA7}">
      <dsp:nvSpPr>
        <dsp:cNvPr id="0" name=""/>
        <dsp:cNvSpPr/>
      </dsp:nvSpPr>
      <dsp:spPr>
        <a:xfrm>
          <a:off x="411480" y="1942139"/>
          <a:ext cx="5760720" cy="123984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Network design</a:t>
          </a:r>
          <a:endParaRPr lang="en-US" sz="2400" kern="1200" dirty="0"/>
        </a:p>
      </dsp:txBody>
      <dsp:txXfrm>
        <a:off x="472004" y="2002663"/>
        <a:ext cx="5639672" cy="1118792"/>
      </dsp:txXfrm>
    </dsp:sp>
    <dsp:sp modelId="{F532AE31-D6EB-41C6-8952-21EBF8619B67}">
      <dsp:nvSpPr>
        <dsp:cNvPr id="0" name=""/>
        <dsp:cNvSpPr/>
      </dsp:nvSpPr>
      <dsp:spPr>
        <a:xfrm>
          <a:off x="0" y="4467180"/>
          <a:ext cx="8229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4093B-E1D8-41EF-88FC-995455F916B5}">
      <dsp:nvSpPr>
        <dsp:cNvPr id="0" name=""/>
        <dsp:cNvSpPr/>
      </dsp:nvSpPr>
      <dsp:spPr>
        <a:xfrm>
          <a:off x="411480" y="3847260"/>
          <a:ext cx="5760720" cy="1239840"/>
        </a:xfrm>
        <a:prstGeom prst="roundRect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 w="9525" cap="flat" cmpd="sng" algn="ctr">
          <a:solidFill>
            <a:schemeClr val="accent2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Network visibility (SNMP)</a:t>
          </a:r>
          <a:endParaRPr lang="en-US" sz="2800" kern="1200" dirty="0"/>
        </a:p>
      </dsp:txBody>
      <dsp:txXfrm>
        <a:off x="472004" y="3907784"/>
        <a:ext cx="5639672" cy="111879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FEC5B-7ADD-49E1-90A3-E22F93C18137}">
      <dsp:nvSpPr>
        <dsp:cNvPr id="0" name=""/>
        <dsp:cNvSpPr/>
      </dsp:nvSpPr>
      <dsp:spPr>
        <a:xfrm>
          <a:off x="0" y="656939"/>
          <a:ext cx="8229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613CE-1E4A-4B26-A6E3-9D39FC631857}">
      <dsp:nvSpPr>
        <dsp:cNvPr id="0" name=""/>
        <dsp:cNvSpPr/>
      </dsp:nvSpPr>
      <dsp:spPr>
        <a:xfrm>
          <a:off x="411480" y="37019"/>
          <a:ext cx="5760720" cy="123984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Quality of service (QoS)</a:t>
          </a:r>
          <a:endParaRPr lang="en-US" sz="2800" kern="1200" dirty="0"/>
        </a:p>
      </dsp:txBody>
      <dsp:txXfrm>
        <a:off x="472004" y="97543"/>
        <a:ext cx="5639672" cy="1118792"/>
      </dsp:txXfrm>
    </dsp:sp>
    <dsp:sp modelId="{834C7482-4904-4C92-ABE7-CEE62F782BED}">
      <dsp:nvSpPr>
        <dsp:cNvPr id="0" name=""/>
        <dsp:cNvSpPr/>
      </dsp:nvSpPr>
      <dsp:spPr>
        <a:xfrm>
          <a:off x="0" y="2562060"/>
          <a:ext cx="8229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D0F935-20C7-4CC5-A5D2-6FA5FF864AA7}">
      <dsp:nvSpPr>
        <dsp:cNvPr id="0" name=""/>
        <dsp:cNvSpPr/>
      </dsp:nvSpPr>
      <dsp:spPr>
        <a:xfrm>
          <a:off x="411480" y="1942139"/>
          <a:ext cx="5760720" cy="123984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Network design</a:t>
          </a:r>
          <a:endParaRPr lang="en-US" sz="2800" kern="1200" dirty="0"/>
        </a:p>
      </dsp:txBody>
      <dsp:txXfrm>
        <a:off x="472004" y="2002663"/>
        <a:ext cx="5639672" cy="1118792"/>
      </dsp:txXfrm>
    </dsp:sp>
    <dsp:sp modelId="{F532AE31-D6EB-41C6-8952-21EBF8619B67}">
      <dsp:nvSpPr>
        <dsp:cNvPr id="0" name=""/>
        <dsp:cNvSpPr/>
      </dsp:nvSpPr>
      <dsp:spPr>
        <a:xfrm>
          <a:off x="0" y="4467180"/>
          <a:ext cx="8229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4093B-E1D8-41EF-88FC-995455F916B5}">
      <dsp:nvSpPr>
        <dsp:cNvPr id="0" name=""/>
        <dsp:cNvSpPr/>
      </dsp:nvSpPr>
      <dsp:spPr>
        <a:xfrm>
          <a:off x="411480" y="3847260"/>
          <a:ext cx="5760720" cy="123984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Network visibility (SNMP)</a:t>
          </a:r>
          <a:endParaRPr lang="en-US" sz="2800" kern="1200" dirty="0"/>
        </a:p>
      </dsp:txBody>
      <dsp:txXfrm>
        <a:off x="472004" y="3907784"/>
        <a:ext cx="5639672" cy="111879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93D2A-5866-40F8-8C8C-67671329F3F3}">
      <dsp:nvSpPr>
        <dsp:cNvPr id="0" name=""/>
        <dsp:cNvSpPr/>
      </dsp:nvSpPr>
      <dsp:spPr>
        <a:xfrm>
          <a:off x="0" y="504741"/>
          <a:ext cx="8229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2C4EB-76FE-4C27-AF93-6726FD0B4F9E}">
      <dsp:nvSpPr>
        <dsp:cNvPr id="0" name=""/>
        <dsp:cNvSpPr/>
      </dsp:nvSpPr>
      <dsp:spPr>
        <a:xfrm>
          <a:off x="411480" y="150501"/>
          <a:ext cx="7589518" cy="708480"/>
        </a:xfrm>
        <a:prstGeom prst="roundRect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2">
              <a:satMod val="300000"/>
            </a:schemeClr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Ethernet Basics</a:t>
          </a:r>
          <a:endParaRPr lang="en-US" sz="2400" kern="1200" dirty="0"/>
        </a:p>
      </dsp:txBody>
      <dsp:txXfrm>
        <a:off x="446065" y="185086"/>
        <a:ext cx="7520348" cy="639310"/>
      </dsp:txXfrm>
    </dsp:sp>
    <dsp:sp modelId="{99FE1F93-3068-419D-B06F-5CBF87BE8ED6}">
      <dsp:nvSpPr>
        <dsp:cNvPr id="0" name=""/>
        <dsp:cNvSpPr/>
      </dsp:nvSpPr>
      <dsp:spPr>
        <a:xfrm>
          <a:off x="0" y="1593381"/>
          <a:ext cx="8229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A38F0-4FAA-42D5-BF4E-506C5EA3A016}">
      <dsp:nvSpPr>
        <dsp:cNvPr id="0" name=""/>
        <dsp:cNvSpPr/>
      </dsp:nvSpPr>
      <dsp:spPr>
        <a:xfrm>
          <a:off x="411480" y="1239141"/>
          <a:ext cx="7589518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Physical Layer Ethernet Standards</a:t>
          </a:r>
          <a:endParaRPr lang="en-US" sz="2400" kern="1200" dirty="0"/>
        </a:p>
      </dsp:txBody>
      <dsp:txXfrm>
        <a:off x="446065" y="1273726"/>
        <a:ext cx="7520348" cy="639310"/>
      </dsp:txXfrm>
    </dsp:sp>
    <dsp:sp modelId="{882504C0-7140-47B5-A45A-E295E41AB1C0}">
      <dsp:nvSpPr>
        <dsp:cNvPr id="0" name=""/>
        <dsp:cNvSpPr/>
      </dsp:nvSpPr>
      <dsp:spPr>
        <a:xfrm>
          <a:off x="0" y="2682021"/>
          <a:ext cx="8229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E1FF66-2E22-4F28-A110-10D6B59DA261}">
      <dsp:nvSpPr>
        <dsp:cNvPr id="0" name=""/>
        <dsp:cNvSpPr/>
      </dsp:nvSpPr>
      <dsp:spPr>
        <a:xfrm>
          <a:off x="411480" y="2327781"/>
          <a:ext cx="7589518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Data Link Layer Ethernet Standards</a:t>
          </a:r>
          <a:endParaRPr lang="en-US" sz="2400" kern="1200" dirty="0"/>
        </a:p>
      </dsp:txBody>
      <dsp:txXfrm>
        <a:off x="446065" y="2362366"/>
        <a:ext cx="7520348" cy="639310"/>
      </dsp:txXfrm>
    </dsp:sp>
    <dsp:sp modelId="{84346013-91F3-4000-A795-0C7F28ABB722}">
      <dsp:nvSpPr>
        <dsp:cNvPr id="0" name=""/>
        <dsp:cNvSpPr/>
      </dsp:nvSpPr>
      <dsp:spPr>
        <a:xfrm>
          <a:off x="0" y="3770660"/>
          <a:ext cx="8229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29721-7209-417A-B3D9-1D4932AAFDFF}">
      <dsp:nvSpPr>
        <dsp:cNvPr id="0" name=""/>
        <dsp:cNvSpPr/>
      </dsp:nvSpPr>
      <dsp:spPr>
        <a:xfrm>
          <a:off x="411480" y="3416421"/>
          <a:ext cx="7589518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Ethernet Security</a:t>
          </a:r>
          <a:endParaRPr lang="en-US" sz="2400" kern="1200" dirty="0"/>
        </a:p>
      </dsp:txBody>
      <dsp:txXfrm>
        <a:off x="446065" y="3451006"/>
        <a:ext cx="7520348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4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9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10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1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4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3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44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45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46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47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8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55575"/>
            <a:ext cx="5919788" cy="5413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Chapter 4</a:t>
            </a:r>
          </a:p>
          <a:p>
            <a:pPr>
              <a:defRPr/>
            </a:pPr>
            <a:r>
              <a:rPr lang="en-US"/>
              <a:t>Network Design and Management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544513" y="8521700"/>
            <a:ext cx="5999162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Panko and Panko, </a:t>
            </a:r>
            <a:r>
              <a:rPr lang="en-US" i="1"/>
              <a:t>Business Data Networks and </a:t>
            </a:r>
            <a:r>
              <a:rPr lang="en-US" i="1" smtClean="0"/>
              <a:t>Security, 9</a:t>
            </a:r>
            <a:r>
              <a:rPr lang="en-US" i="1" baseline="30000" smtClean="0"/>
              <a:t>th</a:t>
            </a:r>
            <a:r>
              <a:rPr lang="en-US" i="1" smtClean="0"/>
              <a:t> </a:t>
            </a:r>
            <a:r>
              <a:rPr lang="en-US" i="1"/>
              <a:t>Edition</a:t>
            </a:r>
          </a:p>
          <a:p>
            <a:pPr>
              <a:defRPr/>
            </a:pPr>
            <a:r>
              <a:rPr lang="en-US"/>
              <a:t>© </a:t>
            </a:r>
            <a:r>
              <a:rPr lang="en-US" smtClean="0"/>
              <a:t>2013 Pearson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30938" y="155575"/>
            <a:ext cx="546100" cy="46355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480BCFE-F6E5-4E79-AAC9-AB659D67E6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07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DAF7F88-41A4-47A6-884C-D2EE52123FC3}" type="datetimeFigureOut">
              <a:rPr lang="en-US"/>
              <a:pPr>
                <a:defRPr/>
              </a:pPr>
              <a:t>9/30/14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5C079AE-1515-47F2-9213-B1538549C3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55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BB3B9E-4F31-431C-989E-E577866FBC1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96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r>
              <a:rPr lang="en-US" smtClean="0"/>
              <a:t>This continues the previous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938484-5E7F-4623-A3A9-8F1C46EA0A8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33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C4DDF9C-6ABA-458C-BCF1-3D46B4C077C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59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088E24-ECF8-47B6-8A25-71726FA8CF5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87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44414-104C-4233-9507-18A9C401B73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80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r>
              <a:rPr lang="en-US" smtClean="0"/>
              <a:t>Show low and high variability in latency.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9F42F1-0413-4C72-906D-695786C4F59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45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In the figure, show why application response time is longer than network latency.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5C1E62-326B-433B-850A-0151492FDBB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69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4C230C-C303-45F5-8586-E1C5E0BE029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00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E8DEE4-7C81-4B66-A5C9-75A1428B801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45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67B851-FA83-48C0-8149-856A13FF92A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27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EA3DC3-22B5-430E-A718-744228616C6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6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bubble text.</a:t>
            </a:r>
          </a:p>
          <a:p>
            <a:r>
              <a:rPr lang="en-US" smtClean="0"/>
              <a:t>Show the figure.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24EBA2-5273-4666-852C-6ABD4834A7C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75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Network design is a critical skill.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BCC816-9983-4156-8777-1A9018EDD1B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94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65F5A8-D093-45EC-B57B-D98908AC997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30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Then go through the figure.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604B03-54BD-4C2C-AE85-3838C0CE79A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60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figure top to bottom.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8C9C46-012E-4D02-9FA6-B9AE71B941A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71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figure.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7B38D1-BD1D-4E4D-A10A-C1B295FF3E4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79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Here, Line 2 fails.</a:t>
            </a:r>
          </a:p>
          <a:p>
            <a:r>
              <a:rPr lang="en-US" smtClean="0"/>
              <a:t>Its 45 Mbps must be added to the other links.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1D54CA-5F43-4ABF-AB7B-D97739F888A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42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B7C522-1E82-4426-B1F4-64AE8105A8B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27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One. Duh.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7CA1C3-55BA-4F2B-9340-651A7D73AB2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69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One. A-switch-B.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B37E4-21BA-451E-9343-BE63D0CF777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796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first bubble.</a:t>
            </a:r>
          </a:p>
          <a:p>
            <a:r>
              <a:rPr lang="en-US" smtClean="0"/>
              <a:t>For the second bubble, the answer is one.</a:t>
            </a:r>
          </a:p>
          <a:p>
            <a:r>
              <a:rPr lang="en-US" smtClean="0"/>
              <a:t>(In a hierarchy, there is always one possible path. Try A to C and C to B.)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82020D-D248-44DE-820F-952F1D1476B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98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bubble text.</a:t>
            </a:r>
          </a:p>
          <a:p>
            <a:r>
              <a:rPr lang="en-US" smtClean="0"/>
              <a:t>Show the figure.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C3F049-5C5A-4673-97BA-7F1932B50AC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46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Have students list a few.</a:t>
            </a:r>
          </a:p>
          <a:p>
            <a:r>
              <a:rPr lang="en-US" smtClean="0"/>
              <a:t>Several. (The exact number is unimportant)</a:t>
            </a:r>
          </a:p>
          <a:p>
            <a:r>
              <a:rPr lang="en-US" smtClean="0"/>
              <a:t>In a mesh, there always are multiple alternative routes.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1C8FE1-0676-4834-B048-28BC640995C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240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If they transmit in the same channel, their signals will interfere with each other.</a:t>
            </a:r>
          </a:p>
          <a:p>
            <a:r>
              <a:rPr lang="en-US" smtClean="0"/>
              <a:t>(We will see this in Chapter 7, which discusses how wireless networking works.)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A964CD-628D-47D0-B45C-62112C60BF3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501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7CCF98-0D0F-4DF5-AA4B-17EA06D81B1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918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two boxes and show what each means on the figure.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6D885B-93F0-4969-B747-9C7B2FB7E11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854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two boxes and show what each means on the figure.</a:t>
            </a:r>
          </a:p>
          <a:p>
            <a:pPr defTabSz="930275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243191-F7AB-45B5-BFED-802AF4AF667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051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B54FC0-2663-41AE-A61F-8C68158DC57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057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r>
              <a:rPr lang="en-US" smtClean="0"/>
              <a:t>Then illustrate it in the figure.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4BF257-99A9-4762-8DED-03536415657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524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1ED344-509A-4CC5-A68D-AE76BE01A4B0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170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r>
              <a:rPr lang="en-US" smtClean="0"/>
              <a:t>Then show this in the figure.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651B58-1146-4F94-9BDC-9DC62F7A70E8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028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r>
              <a:rPr lang="en-US" smtClean="0"/>
              <a:t>Then show this in the figure.</a:t>
            </a:r>
          </a:p>
          <a:p>
            <a:pPr defTabSz="930275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9E5964-8F3B-4982-B041-D00EAF835B1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71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figures from left to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3627AB-5468-4E1D-A08E-7D6BA0C3F2D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794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r>
              <a:rPr lang="en-US" smtClean="0"/>
              <a:t>Then show this in the figure.</a:t>
            </a:r>
          </a:p>
          <a:p>
            <a:pPr defTabSz="930275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27A36-49E1-416D-9C75-B2CBDD42CB9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145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r>
              <a:rPr lang="en-US" smtClean="0"/>
              <a:t>Note that the transmission line does not become overloaded.</a:t>
            </a:r>
          </a:p>
          <a:p>
            <a:pPr defTabSz="930275"/>
            <a:r>
              <a:rPr lang="en-US" smtClean="0"/>
              <a:t>This is very different than the other methods, which merely manage overload when it occurs.</a:t>
            </a:r>
          </a:p>
          <a:p>
            <a:pPr defTabSz="930275"/>
            <a:endParaRPr lang="en-US" smtClean="0"/>
          </a:p>
          <a:p>
            <a:pPr defTabSz="930275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D984D3-81D4-4CAA-9606-FBF0D6CDE51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061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r>
              <a:rPr lang="en-US" smtClean="0"/>
              <a:t>Note that the transmission line does not become overloaded.</a:t>
            </a:r>
          </a:p>
          <a:p>
            <a:pPr defTabSz="930275"/>
            <a:r>
              <a:rPr lang="en-US" smtClean="0"/>
              <a:t>This is very different than the other methods, which merely manage overload when it occurs.</a:t>
            </a:r>
          </a:p>
          <a:p>
            <a:pPr defTabSz="930275"/>
            <a:endParaRPr lang="en-US" smtClean="0"/>
          </a:p>
          <a:p>
            <a:pPr defTabSz="930275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B7B765-FBB7-466C-9ACD-78A1D94A33C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78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Show this in the figure.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2E8358-D0C7-407A-B047-96787C3372E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55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Describe the figure from left to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B40366-384C-43AA-993E-DFA9D6983CC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36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Show how compression changes things.</a:t>
            </a:r>
          </a:p>
          <a:p>
            <a:r>
              <a:rPr lang="en-US" smtClean="0"/>
              <a:t>(Different types of data can be compressed to different degrees.)</a:t>
            </a:r>
          </a:p>
          <a:p>
            <a:r>
              <a:rPr lang="en-US" smtClean="0"/>
              <a:t>(Text has relatively low compressibility.)</a:t>
            </a:r>
          </a:p>
          <a:p>
            <a:r>
              <a:rPr lang="en-US" smtClean="0"/>
              <a:t>(Graphics and video can be highly compressed.)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942449-87CB-4D4E-A04A-2C7D4057E52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32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Note the decompression.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DC203D-00FB-40D2-BB19-52FF31AE7C6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84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Emphasize that reality often determines design.</a:t>
            </a:r>
          </a:p>
          <a:p>
            <a:r>
              <a:rPr lang="en-US" smtClean="0"/>
              <a:t>Note the core and workgroup dimension.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A3EFCD-A838-455F-B0E3-DB7A4FD0370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463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Often, you must select among several design approaches, products, or other matters.</a:t>
            </a:r>
          </a:p>
          <a:p>
            <a:r>
              <a:rPr lang="en-US" smtClean="0"/>
              <a:t>We will see how to do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E38048-94B2-4FFD-93CB-0A5C7ECA8681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23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243FF9-FDED-4955-89BB-0067BF4CFF70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66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41BC55-915C-4CF6-B910-2770188738A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670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C2DCEC-57A4-482F-B275-BB9EEBE9A4E5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443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Scalability is a very important concept in selecting among alternatives.</a:t>
            </a:r>
          </a:p>
          <a:p>
            <a:r>
              <a:rPr lang="en-US" smtClean="0"/>
              <a:t>There is a relationship between cost and expected traffic volume.</a:t>
            </a:r>
          </a:p>
          <a:p>
            <a:r>
              <a:rPr lang="en-US" smtClean="0"/>
              <a:t>There is a maximum expected traffic volume.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608AFA-0956-41E7-956F-837A5B931E1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376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Poor Scalability 1,</a:t>
            </a:r>
          </a:p>
          <a:p>
            <a:r>
              <a:rPr lang="en-US" smtClean="0"/>
              <a:t>Poor Scalability 2, and</a:t>
            </a:r>
          </a:p>
          <a:p>
            <a:r>
              <a:rPr lang="en-US" smtClean="0"/>
              <a:t>Good Scalability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4F47CD-B5A5-4907-B1B5-98DA4D6A11E8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194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figure.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E9BB4A-738E-4116-8EB2-7373C805389B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505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750D6-2733-4E32-A3AE-DCD77F978E2E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622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E93837-7437-4C54-B5F7-E464DACBB0D1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086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After the systems development life cycle, the real work of networking begins.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A76FA0-727D-48D2-A233-A24F8934D03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879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D94C37-DED9-4A18-B72A-784F8F86E27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260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A73A91-E046-4CF3-A679-F230EECC010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281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1C388A-8793-49B0-9576-604D27877DD2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20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table from top to bottom.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9252A6-0A79-4AAA-98B0-CF734672FD5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764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You can’t manage what you don’t understand.</a:t>
            </a:r>
          </a:p>
          <a:p>
            <a:r>
              <a:rPr lang="en-US" smtClean="0"/>
              <a:t>Network visibility is a term that refers to the effects of tools to reveal what the network is doing to network administrators.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F9ABE9-6AD2-4AD9-AD16-0E5E5E893728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572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2D35BF-E9C6-4251-8518-A806AE3D41E1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542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r>
              <a:rPr lang="en-US" smtClean="0"/>
              <a:t>(The idea that the manager communicates with the agent, not the managed device, is tricky.</a:t>
            </a:r>
            <a:br>
              <a:rPr lang="en-US" smtClean="0"/>
            </a:br>
            <a:r>
              <a:rPr lang="en-US" smtClean="0"/>
              <a:t>Explain that sports stars have agents that negotiate with the owner on the behalf of the stars.)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45B2FA-C94D-42B3-8045-B54655FBB081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318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Note the three types of messages and which entity sends them—the manager or the agent.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3D1FDD-C70D-471D-96B2-11D809576CF9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326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6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The MIB is an organized way to store information from all managed devices.</a:t>
            </a:r>
          </a:p>
          <a:p>
            <a:r>
              <a:rPr lang="en-US" smtClean="0"/>
              <a:t>(It is an object-oriented database, if students know what that is.)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D389EF-BCAF-4D14-B529-57E6AD07A4AD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960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Note the difference between the manager and the network visualization programs.</a:t>
            </a:r>
          </a:p>
          <a:p>
            <a:r>
              <a:rPr lang="en-US" smtClean="0"/>
              <a:t>Read the text on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479AAB-2C50-491E-8C6E-DC3AA1F6C0D2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835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Note the difference between the manager and the network visualization programs.</a:t>
            </a:r>
          </a:p>
          <a:p>
            <a:r>
              <a:rPr lang="en-US" smtClean="0"/>
              <a:t>Read the text on the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33932F-CA30-4D17-8343-265FCFE4D56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047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802.3 is the </a:t>
            </a:r>
            <a:r>
              <a:rPr lang="en-US" dirty="0" err="1" smtClean="0"/>
              <a:t>ethernet</a:t>
            </a:r>
            <a:r>
              <a:rPr lang="en-US" dirty="0" smtClean="0"/>
              <a:t> standard.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C079AE-1515-47F2-9213-B1538549C300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636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bubble text.</a:t>
            </a:r>
          </a:p>
          <a:p>
            <a:pPr defTabSz="930275"/>
            <a:r>
              <a:rPr lang="en-US" smtClean="0"/>
              <a:t>Show it in the figure.</a:t>
            </a:r>
          </a:p>
          <a:p>
            <a:pPr defTabSz="930275">
              <a:spcBef>
                <a:spcPct val="0"/>
              </a:spcBef>
            </a:pPr>
            <a:endParaRPr lang="en-US" smtClean="0"/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519BBB9-7050-45B4-A172-8D0C6A2CADD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5945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bubble text.</a:t>
            </a:r>
          </a:p>
          <a:p>
            <a:pPr defTabSz="930275"/>
            <a:r>
              <a:rPr lang="en-US" smtClean="0"/>
              <a:t>Show it in the figure.</a:t>
            </a:r>
          </a:p>
          <a:p>
            <a:pPr defTabSz="930275">
              <a:spcBef>
                <a:spcPct val="0"/>
              </a:spcBef>
            </a:pPr>
            <a:endParaRPr lang="en-US" smtClean="0"/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74CBD64-131B-4945-BCC9-ADE7BBB6BA8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113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53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r>
              <a:rPr lang="en-US" smtClean="0"/>
              <a:t>Go through the table from top to bottom.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6428C6-B4E0-4038-B48E-F119300D46E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536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bubble text.</a:t>
            </a:r>
          </a:p>
          <a:p>
            <a:pPr defTabSz="930275"/>
            <a:r>
              <a:rPr lang="en-US" smtClean="0"/>
              <a:t>Show it in the figure.</a:t>
            </a:r>
          </a:p>
          <a:p>
            <a:pPr defTabSz="930275">
              <a:spcBef>
                <a:spcPct val="0"/>
              </a:spcBef>
            </a:pPr>
            <a:endParaRPr lang="en-US" smtClean="0"/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2E65138-ED16-4EA7-93E9-B0AEE3D7B3B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117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4011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bubble text.</a:t>
            </a:r>
          </a:p>
          <a:p>
            <a:pPr defTabSz="930275"/>
            <a:r>
              <a:rPr lang="en-US" smtClean="0"/>
              <a:t>Show it in the figure.</a:t>
            </a:r>
          </a:p>
          <a:p>
            <a:pPr defTabSz="930275">
              <a:spcBef>
                <a:spcPct val="0"/>
              </a:spcBef>
            </a:pPr>
            <a:endParaRPr lang="en-US" smtClean="0"/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AD48942-CB80-4F65-B1C1-709204B2B99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118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311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bubble text.</a:t>
            </a:r>
          </a:p>
          <a:p>
            <a:pPr defTabSz="930275"/>
            <a:r>
              <a:rPr lang="en-US" smtClean="0"/>
              <a:t>Show it in the figure.</a:t>
            </a:r>
          </a:p>
          <a:p>
            <a:pPr defTabSz="930275">
              <a:spcBef>
                <a:spcPct val="0"/>
              </a:spcBef>
            </a:pPr>
            <a:endParaRPr lang="en-US" smtClean="0"/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8906E9B-57D3-427F-BFAB-947767B8F0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4743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bubble text.</a:t>
            </a:r>
          </a:p>
          <a:p>
            <a:pPr defTabSz="930275"/>
            <a:r>
              <a:rPr lang="en-US" smtClean="0"/>
              <a:t>Show it in the figure.</a:t>
            </a:r>
          </a:p>
          <a:p>
            <a:pPr defTabSz="930275">
              <a:spcBef>
                <a:spcPct val="0"/>
              </a:spcBef>
            </a:pPr>
            <a:endParaRPr lang="en-US" smtClean="0"/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2FB83F-9C89-40AC-B651-5F005F72213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120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016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F58FF8-C2D1-41A7-BEB9-4334B79D592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44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0275"/>
            <a:r>
              <a:rPr lang="en-US" smtClean="0"/>
              <a:t>Read the text.</a:t>
            </a:r>
          </a:p>
          <a:p>
            <a:pPr defTabSz="930275"/>
            <a:r>
              <a:rPr lang="en-US" smtClean="0"/>
              <a:t>This is an important concept.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4AA193-FB18-4B08-98D2-3095737D0F0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9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1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>
          <a:xfrm>
            <a:off x="5943600" y="5486400"/>
            <a:ext cx="1920875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8E397BDE-FE93-4A40-957D-7CDC45845DF6}" type="datetime1">
              <a:rPr lang="en-US"/>
              <a:pPr>
                <a:defRPr/>
              </a:pPr>
              <a:t>9/30/14</a:t>
            </a:fld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04800" y="5486400"/>
            <a:ext cx="5638800" cy="1203325"/>
          </a:xfrm>
        </p:spPr>
        <p:txBody>
          <a:bodyPr/>
          <a:lstStyle>
            <a:lvl1pPr algn="l">
              <a:defRPr sz="2400" dirty="0" smtClean="0">
                <a:solidFill>
                  <a:srgbClr val="E8F0F4"/>
                </a:solidFill>
              </a:defRPr>
            </a:lvl1pPr>
          </a:lstStyle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153400" y="6248400"/>
            <a:ext cx="746125" cy="365125"/>
          </a:xfrm>
        </p:spPr>
        <p:txBody>
          <a:bodyPr/>
          <a:lstStyle>
            <a:lvl1pPr>
              <a:defRPr sz="200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0FEF0D04-9ACA-4E61-9A8D-B15CA9CD3A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ED191251-97BF-4D03-B4FD-045357148C3C}" type="datetime1">
              <a:rPr lang="en-US"/>
              <a:pPr>
                <a:defRPr/>
              </a:pPr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Lucida Sans Unicode" pitchFamily="34" charset="0"/>
              </a:defRPr>
            </a:lvl1pPr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1051B49-F253-4F8E-990F-7BC62419E7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9EEDE25C-C3B8-426F-AD5A-C6FB9F9ABE43}" type="datetime1">
              <a:rPr lang="en-US"/>
              <a:pPr>
                <a:defRPr/>
              </a:pPr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Lucida Sans Unicode" pitchFamily="34" charset="0"/>
              </a:defRPr>
            </a:lvl1pPr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F7D84F5-F37C-48F5-8926-22604502C9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800"/>
              </a:spcBef>
              <a:defRPr sz="2800"/>
            </a:lvl1pPr>
            <a:lvl2pPr>
              <a:spcBef>
                <a:spcPts val="1200"/>
              </a:spcBef>
              <a:defRPr sz="2400"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408738"/>
            <a:ext cx="1920875" cy="365125"/>
          </a:xfrm>
        </p:spPr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D5EA0677-B27C-4836-A206-FE1158385E44}" type="datetime1">
              <a:rPr lang="en-US"/>
              <a:pPr>
                <a:defRPr/>
              </a:pPr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400" y="6416675"/>
            <a:ext cx="1219200" cy="288925"/>
          </a:xfrm>
        </p:spPr>
        <p:txBody>
          <a:bodyPr/>
          <a:lstStyle>
            <a:lvl1pPr algn="l">
              <a:defRPr sz="1100" dirty="0" smtClean="0"/>
            </a:lvl1pPr>
          </a:lstStyle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6324600"/>
            <a:ext cx="822325" cy="365125"/>
          </a:xfrm>
        </p:spPr>
        <p:txBody>
          <a:bodyPr/>
          <a:lstStyle>
            <a:lvl1pPr>
              <a:defRPr sz="2000"/>
            </a:lvl1pPr>
            <a:extLst/>
          </a:lstStyle>
          <a:p>
            <a:pPr>
              <a:defRPr/>
            </a:pPr>
            <a:fld id="{FB6D7757-6574-4E7D-BFD9-3B3E318042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Chevron 7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44799E44-00BB-470C-B21C-D0D365080E4C}" type="datetime1">
              <a:rPr lang="en-US"/>
              <a:pPr>
                <a:defRPr/>
              </a:pPr>
              <a:t>9/30/14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Lucida Sans Unicode" pitchFamily="34" charset="0"/>
              </a:defRPr>
            </a:lvl1pPr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3215A2E-DF05-426F-8168-9BFBA36076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E3ED4D88-6E82-4509-BC14-503C7A1AEC60}" type="datetime1">
              <a:rPr lang="en-US"/>
              <a:pPr>
                <a:defRPr/>
              </a:pPr>
              <a:t>9/30/14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Lucida Sans Unicode" pitchFamily="34" charset="0"/>
              </a:defRPr>
            </a:lvl1pPr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96ED8D3-35DB-4B75-8EE4-35F1D4F31D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85930C16-D9E0-49AE-956D-0F2B38CA0B23}" type="datetime1">
              <a:rPr lang="en-US"/>
              <a:pPr>
                <a:defRPr/>
              </a:pPr>
              <a:t>9/30/14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Lucida Sans Unicode" pitchFamily="34" charset="0"/>
              </a:defRPr>
            </a:lvl1pPr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AC4E4DD-F885-42B7-9BF5-CB735D65B2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D3EE07DB-9264-4CB4-AF51-EF161F5BEEC7}" type="datetime1">
              <a:rPr lang="en-US"/>
              <a:pPr>
                <a:defRPr/>
              </a:pPr>
              <a:t>9/30/14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Lucida Sans Unicode" pitchFamily="34" charset="0"/>
              </a:defRPr>
            </a:lvl1pPr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F9EE0AC-F4CD-4716-949F-4A938C08E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051F5EED-5F2F-4DAF-A95B-631A35266CC5}" type="datetime1">
              <a:rPr lang="en-US"/>
              <a:pPr>
                <a:defRPr/>
              </a:pPr>
              <a:t>9/30/14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Lucida Sans Unicode" pitchFamily="34" charset="0"/>
              </a:defRPr>
            </a:lvl1pPr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E6329DC-B4E3-42B6-AAC1-4BC783A0F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</p:spPr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48F543C9-7827-4392-B48A-ED079E01D372}" type="datetime1">
              <a:rPr lang="en-US"/>
              <a:pPr>
                <a:defRPr/>
              </a:pPr>
              <a:t>9/30/14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Lucida Sans Unicode" pitchFamily="34" charset="0"/>
              </a:defRPr>
            </a:lvl1pPr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F7AA7BD-1315-461A-B48F-C130BB0844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11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hevron 12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6F349FD6-E939-4BDE-964C-4C78E73DEB88}" type="datetime1">
              <a:rPr lang="en-US"/>
              <a:pPr>
                <a:defRPr/>
              </a:pPr>
              <a:t>9/30/14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 dirty="0" smtClean="0">
                <a:latin typeface="Lucida Sans Unicode" pitchFamily="34" charset="0"/>
              </a:defRPr>
            </a:lvl1pPr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0E9975F0-C7E1-45DF-BBE0-2B45201B8B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419600" y="6324600"/>
            <a:ext cx="1920875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5FD7F19F-29E1-4B04-9E5F-1CDF17EC3A23}" type="datetime1">
              <a:rPr lang="en-US"/>
              <a:pPr>
                <a:defRPr/>
              </a:pPr>
              <a:t>9/30/14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57200" y="6324600"/>
            <a:ext cx="3683000" cy="365125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dirty="0" smtClean="0"/>
            </a:lvl1pPr>
          </a:lstStyle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077200" y="6324600"/>
            <a:ext cx="746125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2000" b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156060D1-CE03-4C92-8453-FFA1D5654A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18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eg"/><Relationship Id="rId3" Type="http://schemas.openxmlformats.org/officeDocument/2006/relationships/image" Target="../media/image3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</a:p>
          <a:p>
            <a:r>
              <a:rPr lang="en-US" dirty="0" smtClean="0"/>
              <a:t>Homework # 2 and Quiz # 2 Questions</a:t>
            </a:r>
          </a:p>
          <a:p>
            <a:r>
              <a:rPr lang="en-US" dirty="0" smtClean="0"/>
              <a:t>Lecture – Network Management (Chap 4)</a:t>
            </a:r>
          </a:p>
          <a:p>
            <a:r>
              <a:rPr lang="en-US" dirty="0" smtClean="0"/>
              <a:t>Lecture – Wired Ethernet LANs (Chap 5)</a:t>
            </a:r>
          </a:p>
          <a:p>
            <a:r>
              <a:rPr lang="en-US" dirty="0" smtClean="0"/>
              <a:t>Next Week – Homework # 3 and # 4 Due, Quiz # 3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</a:t>
            </a:r>
            <a:r>
              <a:rPr lang="en-US" smtClean="0"/>
              <a:t>– 9/23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6D7757-6574-4E7D-BFD9-3B3E318042F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02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50938"/>
          <a:ext cx="8229600" cy="419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283"/>
                <a:gridCol w="2070717"/>
                <a:gridCol w="4800600"/>
              </a:tblGrid>
              <a:tr h="62373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Prefix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Meaning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Example</a:t>
                      </a:r>
                      <a:endParaRPr lang="en-US" sz="2400" dirty="0"/>
                    </a:p>
                  </a:txBody>
                  <a:tcPr/>
                </a:tc>
              </a:tr>
              <a:tr h="68190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kbps*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1,000 bps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33 kbps is 33,000 bps</a:t>
                      </a:r>
                      <a:endParaRPr lang="en-US" sz="2400" dirty="0"/>
                    </a:p>
                  </a:txBody>
                  <a:tcPr/>
                </a:tc>
              </a:tr>
              <a:tr h="112272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Mbps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1,000 kbps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3.4 Mbps</a:t>
                      </a:r>
                      <a:r>
                        <a:rPr lang="en-US" sz="2400" baseline="0" dirty="0" smtClean="0"/>
                        <a:t> is 3,400,000 bps</a:t>
                      </a:r>
                    </a:p>
                    <a:p>
                      <a:r>
                        <a:rPr lang="en-US" sz="2400" baseline="0" dirty="0" smtClean="0"/>
                        <a:t>3.4 Mbps is 3,400 kbps</a:t>
                      </a:r>
                      <a:endParaRPr lang="en-US" sz="2400" dirty="0"/>
                    </a:p>
                  </a:txBody>
                  <a:tcPr/>
                </a:tc>
              </a:tr>
              <a:tr h="88131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Gbps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1,000 Mbps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62 Gbps = 62,000,000,000 bps = 62,000 Mbps</a:t>
                      </a:r>
                      <a:endParaRPr lang="en-US" sz="2400" dirty="0"/>
                    </a:p>
                  </a:txBody>
                  <a:tcPr/>
                </a:tc>
              </a:tr>
              <a:tr h="88131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Tbps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1,000 Gbps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5.3 </a:t>
                      </a:r>
                      <a:r>
                        <a:rPr lang="en-US" sz="2400" dirty="0" err="1" smtClean="0"/>
                        <a:t>Tbps</a:t>
                      </a:r>
                      <a:r>
                        <a:rPr lang="en-US" sz="2400" dirty="0" smtClean="0"/>
                        <a:t> = 5,300,000,000,000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25628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F9CB2E-CE0D-4258-A4DB-057FE69F1B7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4.5: Transmission Speed</a:t>
            </a:r>
            <a:endParaRPr lang="en-US" dirty="0"/>
          </a:p>
        </p:txBody>
      </p:sp>
      <p:sp>
        <p:nvSpPr>
          <p:cNvPr id="30750" name="TextBox 8"/>
          <p:cNvSpPr txBox="1">
            <a:spLocks noChangeArrowheads="1"/>
          </p:cNvSpPr>
          <p:nvPr/>
        </p:nvSpPr>
        <p:spPr bwMode="auto">
          <a:xfrm>
            <a:off x="457200" y="5341938"/>
            <a:ext cx="82296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Lucida Sans Unicode" pitchFamily="34" charset="0"/>
              </a:rPr>
              <a:t>*Note that the metric prefix kilo is abbreviated with a lowercase k</a:t>
            </a:r>
          </a:p>
        </p:txBody>
      </p:sp>
      <p:pic>
        <p:nvPicPr>
          <p:cNvPr id="30751" name="Picture 7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1400" y="228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/>
              <a:t>5.12: Internet Signaling Standards and UTP Quality Levels</a:t>
            </a:r>
            <a:endParaRPr lang="en-US" sz="3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09600" y="1676400"/>
          <a:ext cx="8001000" cy="388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250"/>
                <a:gridCol w="2000250"/>
                <a:gridCol w="2000250"/>
                <a:gridCol w="2000250"/>
              </a:tblGrid>
              <a:tr h="13049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Ethernet Signaling Standard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Transmission Speed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UTP Quality Category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Maximum Cord Length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65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100BASE-TX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100 Mbps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Category 5e, 6, or higher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100 meters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65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1000BASE-T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1 Gbps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Category 5e, 6, or higher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100 meters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54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10GBASE-T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10 Gbps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Category 6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55 meters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54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10GBASE-T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10 Gbps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Category 6A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100 meters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2018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1F490AB-0398-406E-BD38-0AF0052C28F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100</a:t>
            </a:fld>
            <a:endParaRPr lang="en-US">
              <a:cs typeface="Arial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62000" y="5715000"/>
            <a:ext cx="6172200" cy="685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Category is a measure of UTP QUALITY</a:t>
            </a:r>
          </a:p>
        </p:txBody>
      </p:sp>
      <p:pic>
        <p:nvPicPr>
          <p:cNvPr id="42020" name="Picture 11" descr="CEP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1800" y="5551488"/>
            <a:ext cx="1219200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021" name="Picture 12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5856288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57200" y="6400800"/>
            <a:ext cx="3733800" cy="304800"/>
          </a:xfrm>
        </p:spPr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46132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3400" y="1600200"/>
            <a:ext cx="8178800" cy="3733800"/>
          </a:xfrm>
        </p:spPr>
      </p:pic>
      <p:sp>
        <p:nvSpPr>
          <p:cNvPr id="4301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16F6FD5-02FB-4BA3-80F9-AA317334AA3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101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5.13: Optical Fiber Transmission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08713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1219200"/>
            <a:ext cx="8229600" cy="522287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762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/>
              <a:t>5.13: Optical Fiber Transmission</a:t>
            </a:r>
            <a:endParaRPr lang="en-US" sz="3200" dirty="0"/>
          </a:p>
        </p:txBody>
      </p:sp>
      <p:sp>
        <p:nvSpPr>
          <p:cNvPr id="44035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4CC08D8-911B-44A8-8982-80194364AEF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102</a:t>
            </a:fld>
            <a:endParaRPr lang="en-US">
              <a:cs typeface="Arial" charset="0"/>
            </a:endParaRPr>
          </a:p>
        </p:txBody>
      </p:sp>
      <p:pic>
        <p:nvPicPr>
          <p:cNvPr id="44036" name="Picture 11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23495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12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53975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81000" y="64008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60152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r>
              <a:rPr lang="en-US" smtClean="0"/>
              <a:t>When modes arrive at different times, this is called modal dispersion.</a:t>
            </a:r>
          </a:p>
          <a:p>
            <a:r>
              <a:rPr lang="en-US" smtClean="0"/>
              <a:t>If light rays from different clock cycles overlap, modal dispersion may make the signal unreadable.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400" dirty="0"/>
              <a:t>5.13: Optical Fiber Transmission</a:t>
            </a:r>
            <a:endParaRPr lang="en-US" dirty="0"/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5D083E9-753C-4E75-818E-EFF33644ECC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103</a:t>
            </a:fld>
            <a:endParaRPr lang="en-US">
              <a:cs typeface="Arial" charset="0"/>
            </a:endParaRPr>
          </a:p>
        </p:txBody>
      </p:sp>
      <p:pic>
        <p:nvPicPr>
          <p:cNvPr id="45060" name="Picture 11" descr="CEP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0" y="34290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12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2800" y="37338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45949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81000" y="2057400"/>
            <a:ext cx="8402638" cy="2819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5.14: Optical Fiber Cord and Connections</a:t>
            </a:r>
            <a:endParaRPr lang="en-US" sz="2800" dirty="0"/>
          </a:p>
        </p:txBody>
      </p:sp>
      <p:sp>
        <p:nvSpPr>
          <p:cNvPr id="4608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303957B-509D-4983-A0AC-FB71B033E57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104</a:t>
            </a:fld>
            <a:endParaRPr lang="en-US"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80360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5.15: Modal Bandwidth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676400"/>
          <a:ext cx="84582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550"/>
                <a:gridCol w="2114550"/>
                <a:gridCol w="2114550"/>
                <a:gridCol w="2114550"/>
              </a:tblGrid>
              <a:tr h="16383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Wavelength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Core Diameter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Modal Bandwidth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Maximum Propagation Distance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461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850 nm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62.5 microns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160 MHz-km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220 m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461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850 nm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62.5 microns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200 MHz-km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270 m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461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850 nm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50 microns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500 MHz-km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500 m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713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433F704-E073-4909-B527-D82B7FC85C4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105</a:t>
            </a:fld>
            <a:endParaRPr lang="en-US"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59621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Medium Quality</a:t>
            </a:r>
            <a:endParaRPr lang="en-US" dirty="0"/>
          </a:p>
        </p:txBody>
      </p:sp>
      <p:sp>
        <p:nvSpPr>
          <p:cNvPr id="48130" name="Text Placeholder 3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4040188" cy="762000"/>
          </a:xfrm>
        </p:spPr>
        <p:txBody>
          <a:bodyPr/>
          <a:lstStyle/>
          <a:p>
            <a:r>
              <a:rPr lang="en-US" sz="2800" b="1" smtClean="0"/>
              <a:t>UTP</a:t>
            </a:r>
          </a:p>
        </p:txBody>
      </p:sp>
      <p:sp>
        <p:nvSpPr>
          <p:cNvPr id="48131" name="Text Placeholder 5"/>
          <p:cNvSpPr>
            <a:spLocks noGrp="1"/>
          </p:cNvSpPr>
          <p:nvPr>
            <p:ph type="body" sz="half" idx="3"/>
          </p:nvPr>
        </p:nvSpPr>
        <p:spPr>
          <a:xfrm>
            <a:off x="4797425" y="1676400"/>
            <a:ext cx="4041775" cy="762000"/>
          </a:xfrm>
        </p:spPr>
        <p:txBody>
          <a:bodyPr/>
          <a:lstStyle/>
          <a:p>
            <a:r>
              <a:rPr lang="en-US" sz="2800" b="1" smtClean="0"/>
              <a:t>Optical Fiber</a:t>
            </a:r>
          </a:p>
        </p:txBody>
      </p:sp>
      <p:sp>
        <p:nvSpPr>
          <p:cNvPr id="48132" name="Content Placeholder 4"/>
          <p:cNvSpPr>
            <a:spLocks noGrp="1"/>
          </p:cNvSpPr>
          <p:nvPr>
            <p:ph sz="quarter" idx="2"/>
          </p:nvPr>
        </p:nvSpPr>
        <p:spPr>
          <a:xfrm>
            <a:off x="304800" y="2590800"/>
            <a:ext cx="4040188" cy="2338388"/>
          </a:xfrm>
          <a:ln>
            <a:prstDash val="solid"/>
          </a:ln>
        </p:spPr>
        <p:txBody>
          <a:bodyPr/>
          <a:lstStyle/>
          <a:p>
            <a:r>
              <a:rPr lang="en-US" sz="2800" smtClean="0"/>
              <a:t>UTP wire quality is indicated by a cord’s category number (5e, 6, etc.).</a:t>
            </a:r>
          </a:p>
        </p:txBody>
      </p:sp>
      <p:sp>
        <p:nvSpPr>
          <p:cNvPr id="48133" name="Content Placeholder 6"/>
          <p:cNvSpPr>
            <a:spLocks noGrp="1"/>
          </p:cNvSpPr>
          <p:nvPr>
            <p:ph sz="quarter" idx="4"/>
          </p:nvPr>
        </p:nvSpPr>
        <p:spPr>
          <a:xfrm>
            <a:off x="4645025" y="2590800"/>
            <a:ext cx="4041775" cy="2338388"/>
          </a:xfrm>
          <a:ln>
            <a:prstDash val="solid"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smtClean="0"/>
              <a:t>Multimode optical fiber quality is indicated by a cord’s modal bandwidth.</a:t>
            </a:r>
          </a:p>
        </p:txBody>
      </p:sp>
      <p:sp>
        <p:nvSpPr>
          <p:cNvPr id="48134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248400"/>
            <a:ext cx="708025" cy="365125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9DB1A1C-1C3D-4ABB-9249-9D988A17DCD9}" type="slidenum">
              <a:rPr lang="en-US" sz="200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106</a:t>
            </a:fld>
            <a:endParaRPr lang="en-US" sz="2000">
              <a:cs typeface="Arial" charset="0"/>
            </a:endParaRPr>
          </a:p>
        </p:txBody>
      </p:sp>
      <p:pic>
        <p:nvPicPr>
          <p:cNvPr id="48135" name="Picture 11" descr="CEP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1524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6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457200" y="6248400"/>
            <a:ext cx="3733800" cy="30480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Arial" charset="0"/>
                <a:cs typeface="Arial" charset="0"/>
              </a:rPr>
              <a:t>© 2013 Pearson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8549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3400" y="1393825"/>
            <a:ext cx="8153400" cy="4473575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/>
              <a:t>5.16: Wavelength</a:t>
            </a:r>
            <a:endParaRPr lang="en-US" sz="3200" dirty="0"/>
          </a:p>
        </p:txBody>
      </p:sp>
      <p:sp>
        <p:nvSpPr>
          <p:cNvPr id="49155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0614085-AC49-466A-BA8D-EBE1BB8F773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107</a:t>
            </a:fld>
            <a:endParaRPr lang="en-US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03499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r>
              <a:rPr lang="en-US" smtClean="0"/>
              <a:t>Wavelength is the physical distance between comparable points on adjacent cycles.</a:t>
            </a:r>
          </a:p>
          <a:p>
            <a:r>
              <a:rPr lang="en-US" smtClean="0"/>
              <a:t>Optical fiber transmission is described in terms of wavelength.</a:t>
            </a:r>
          </a:p>
          <a:p>
            <a:r>
              <a:rPr lang="en-US" smtClean="0"/>
              <a:t>Wavelengths for optical fiber are measured in nanometers (nm).</a:t>
            </a:r>
          </a:p>
          <a:p>
            <a:r>
              <a:rPr lang="en-US" smtClean="0"/>
              <a:t>For LANs, 850 nm light is used almost exclusively.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5.16: Wavelength</a:t>
            </a:r>
            <a:endParaRPr lang="en-US" dirty="0"/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CE7EC28-AEB8-4FA8-9FD0-D83B01DDA2E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108</a:t>
            </a:fld>
            <a:endParaRPr lang="en-US"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24200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5.17: LAN versus Carrier Fiber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3400" y="1447800"/>
          <a:ext cx="80772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/>
                <a:gridCol w="2692400"/>
                <a:gridCol w="2692400"/>
              </a:tblGrid>
              <a:tr h="9144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Characteristic</a:t>
                      </a:r>
                      <a:endParaRPr lang="en-US" sz="2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LAN Fiber</a:t>
                      </a:r>
                      <a:endParaRPr lang="en-US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Carrier WAN Fiber</a:t>
                      </a:r>
                      <a:endParaRPr lang="en-US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144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Required Distance Span</a:t>
                      </a:r>
                      <a:endParaRPr lang="en-US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200 to 300 m</a:t>
                      </a:r>
                      <a:endParaRPr lang="en-US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1 to 40 m</a:t>
                      </a:r>
                      <a:endParaRPr lang="en-US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144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Light Wavelength</a:t>
                      </a:r>
                      <a:endParaRPr lang="en-US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850 nm</a:t>
                      </a:r>
                      <a:endParaRPr lang="en-US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1,310 or 1,550 nm</a:t>
                      </a:r>
                      <a:endParaRPr lang="en-US" sz="2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144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Type of Fiber</a:t>
                      </a:r>
                      <a:endParaRPr lang="en-US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Multimode (Thick Core)</a:t>
                      </a:r>
                      <a:endParaRPr lang="en-US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Single-Mode (Thin Core)</a:t>
                      </a:r>
                      <a:endParaRPr lang="en-US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144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Core Diameter</a:t>
                      </a:r>
                      <a:endParaRPr lang="en-US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50 or 62.5 microns</a:t>
                      </a:r>
                      <a:endParaRPr lang="en-US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8.3 microns</a:t>
                      </a:r>
                      <a:endParaRPr lang="en-US" sz="2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1228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C5C8DA3-0596-487C-8ED7-E6DB76105AE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109</a:t>
            </a:fld>
            <a:endParaRPr lang="en-US">
              <a:cs typeface="Arial" charset="0"/>
            </a:endParaRPr>
          </a:p>
        </p:txBody>
      </p:sp>
      <p:pic>
        <p:nvPicPr>
          <p:cNvPr id="51229" name="Picture 11" descr="CEP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72400" y="2286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0" name="Picture 12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31075" y="5334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0122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Content Placeholder 1"/>
          <p:cNvSpPr>
            <a:spLocks noGrp="1"/>
          </p:cNvSpPr>
          <p:nvPr>
            <p:ph idx="1"/>
          </p:nvPr>
        </p:nvSpPr>
        <p:spPr>
          <a:xfrm>
            <a:off x="457200" y="1287463"/>
            <a:ext cx="8229600" cy="45259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Expressing speed in proper notation</a:t>
            </a:r>
          </a:p>
          <a:p>
            <a:pPr lvl="1" eaLnBrk="1" hangingPunct="1">
              <a:spcBef>
                <a:spcPts val="600"/>
              </a:spcBef>
              <a:defRPr/>
            </a:pPr>
            <a:r>
              <a:rPr lang="en-US" dirty="0" smtClean="0"/>
              <a:t>There must be one to three places before the decimal point, and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leading zeros do not count</a:t>
            </a:r>
            <a:r>
              <a:rPr lang="en-US" dirty="0" smtClean="0"/>
              <a:t>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BB5CF4C-996C-47DD-A72F-C578001070A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4.5: Transmission Speed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2887663"/>
          <a:ext cx="8001000" cy="3055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250"/>
                <a:gridCol w="2000250"/>
                <a:gridCol w="2000250"/>
                <a:gridCol w="2000250"/>
              </a:tblGrid>
              <a:tr h="138373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As Written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Places before decimal point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Space between number and prefix?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Properly written</a:t>
                      </a:r>
                      <a:endParaRPr lang="en-US" sz="2400" dirty="0"/>
                    </a:p>
                  </a:txBody>
                  <a:tcPr/>
                </a:tc>
              </a:tr>
              <a:tr h="50044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23.72 Mbps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OK as is</a:t>
                      </a:r>
                      <a:endParaRPr lang="en-US" sz="2400" dirty="0"/>
                    </a:p>
                  </a:txBody>
                  <a:tcPr/>
                </a:tc>
              </a:tr>
              <a:tr h="50044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2,300 kbps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2.3 Mbps</a:t>
                      </a:r>
                      <a:endParaRPr lang="en-US" sz="2400" dirty="0"/>
                    </a:p>
                  </a:txBody>
                  <a:tcPr/>
                </a:tc>
              </a:tr>
              <a:tr h="50044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0.5Mbps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500 kbps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2800" name="Picture 7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228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5.17: LAN versus Carrier Fiber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3400" y="1600200"/>
          <a:ext cx="807720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/>
                <a:gridCol w="2692400"/>
                <a:gridCol w="2692400"/>
              </a:tblGrid>
              <a:tr h="9652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Characteristic</a:t>
                      </a:r>
                      <a:endParaRPr lang="en-US" sz="2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LAN Fiber</a:t>
                      </a:r>
                      <a:endParaRPr lang="en-US" sz="2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Carrier WAN Fiber</a:t>
                      </a:r>
                      <a:endParaRPr lang="en-US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652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Primary Distance Limitation</a:t>
                      </a:r>
                      <a:endParaRPr lang="en-US" sz="2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Modal Dispersion</a:t>
                      </a:r>
                      <a:endParaRPr lang="en-US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Absorptive Attenuation</a:t>
                      </a:r>
                      <a:endParaRPr lang="en-US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652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Quality Metric</a:t>
                      </a:r>
                      <a:endParaRPr lang="en-US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Modal Bandwidth (MHz-km)</a:t>
                      </a:r>
                      <a:endParaRPr lang="en-US" sz="24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Not Applicable</a:t>
                      </a:r>
                      <a:endParaRPr lang="en-US" sz="2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2244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18BAA50-93DD-43A0-9E36-B0E80BAE01F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110</a:t>
            </a:fld>
            <a:endParaRPr lang="en-US">
              <a:cs typeface="Arial" charset="0"/>
            </a:endParaRPr>
          </a:p>
        </p:txBody>
      </p:sp>
      <p:pic>
        <p:nvPicPr>
          <p:cNvPr id="52245" name="Picture 11" descr="CEP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72400" y="3810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46" name="Picture 12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6858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381000" y="2362200"/>
            <a:ext cx="8382000" cy="1295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19975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3400" y="1295400"/>
            <a:ext cx="8229600" cy="46164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5.18: Link Aggregation</a:t>
            </a:r>
            <a:endParaRPr lang="en-US" dirty="0"/>
          </a:p>
        </p:txBody>
      </p:sp>
      <p:sp>
        <p:nvSpPr>
          <p:cNvPr id="53251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B3F61BB-8EAA-4856-BC37-4C7680CD4E5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111</a:t>
            </a:fld>
            <a:endParaRPr lang="en-US"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56344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Content Placeholder 5" descr="Figure 6-7a Data Link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09600" y="1447800"/>
            <a:ext cx="7924800" cy="3125788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7200" y="62484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E332784-A79E-4832-A2D7-000245EB033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112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5.19: Data Link Using Multiple Switches 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838200" y="4800600"/>
            <a:ext cx="7772400" cy="1066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The first physical link is 100BASE-TX,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so the maximum physical span is 100 meters.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4800" y="1219200"/>
            <a:ext cx="3124200" cy="3429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29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Content Placeholder 5" descr="Figure 6-7b Data Link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447800"/>
            <a:ext cx="8229600" cy="3214688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© 2013 Pearson</a:t>
            </a: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05A7EAE-E65E-431F-BA6E-2A8F0A7B17B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5.19: Data Link Using Multiple </a:t>
            </a:r>
            <a:r>
              <a:rPr lang="en-US" sz="2400" dirty="0" smtClean="0"/>
              <a:t>Switches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838200" y="4800600"/>
            <a:ext cx="7772400" cy="1371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The switch regenerates the received signal.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On a 1000BASE-SX link, the clean new signal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can travel up to another 220 meters.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362200" y="2438400"/>
            <a:ext cx="1219200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90800" y="1371600"/>
            <a:ext cx="1981200" cy="12954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71800" y="4267200"/>
            <a:ext cx="2819400" cy="457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6329" name="Picture 11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38862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6222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Content Placeholder 5" descr="Figure 6-7c Data Link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81000" y="1350963"/>
            <a:ext cx="8229600" cy="3221037"/>
          </a:xfrm>
        </p:spPr>
      </p:pic>
      <p:sp>
        <p:nvSpPr>
          <p:cNvPr id="58370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B056613-02C4-47BB-8127-2E3E6A10A16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/>
              <a:t>5.19: Data Link Using Multiple </a:t>
            </a:r>
            <a:r>
              <a:rPr lang="en-US" sz="2400" dirty="0" smtClean="0"/>
              <a:t>Switches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838200" y="4800600"/>
            <a:ext cx="7772400" cy="1219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The second switch also regenerates the signal.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The clean regenerated signal goes on.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281613" y="1219200"/>
            <a:ext cx="1981200" cy="2362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243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/>
              <a:t>5.19: Regeneration</a:t>
            </a:r>
            <a:endParaRPr lang="en-US" sz="3200" dirty="0"/>
          </a:p>
        </p:txBody>
      </p:sp>
      <p:pic>
        <p:nvPicPr>
          <p:cNvPr id="5939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09600" y="1752600"/>
            <a:ext cx="7943850" cy="4191000"/>
          </a:xfrm>
        </p:spPr>
      </p:pic>
      <p:sp>
        <p:nvSpPr>
          <p:cNvPr id="59395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367D583-5F7B-44C3-9BB8-4DCB0A9C2C1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115</a:t>
            </a:fld>
            <a:endParaRPr lang="en-US">
              <a:cs typeface="Arial" charset="0"/>
            </a:endParaRPr>
          </a:p>
        </p:txBody>
      </p:sp>
      <p:pic>
        <p:nvPicPr>
          <p:cNvPr id="59396" name="Picture 10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103188"/>
            <a:ext cx="1219200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11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9000" y="407988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83212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0418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AB9F5B6-3F23-4E78-832A-64F5FAB0F1F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116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Ethernet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18850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© 2013 Pearson</a:t>
            </a:r>
          </a:p>
        </p:txBody>
      </p:sp>
      <p:sp>
        <p:nvSpPr>
          <p:cNvPr id="72706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2F3F353-34D5-488E-A0CA-5F198505546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5.22: </a:t>
            </a:r>
            <a:r>
              <a:rPr lang="en-US" sz="2800" dirty="0" err="1" smtClean="0"/>
              <a:t>Multiswitch</a:t>
            </a:r>
            <a:r>
              <a:rPr lang="en-US" sz="2800" dirty="0" smtClean="0"/>
              <a:t> Ethernet LAN</a:t>
            </a:r>
            <a:endParaRPr lang="en-US" sz="2800" dirty="0"/>
          </a:p>
        </p:txBody>
      </p:sp>
      <p:pic>
        <p:nvPicPr>
          <p:cNvPr id="7270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50" y="1433513"/>
            <a:ext cx="9074150" cy="435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2286000" y="3567113"/>
            <a:ext cx="4343400" cy="1524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A packet from A1… to E5… must pass through Switches 1, 2, and 3.</a:t>
            </a:r>
          </a:p>
        </p:txBody>
      </p:sp>
    </p:spTree>
    <p:extLst>
      <p:ext uri="{BB962C8B-B14F-4D97-AF65-F5344CB8AC3E}">
        <p14:creationId xmlns:p14="http://schemas.microsoft.com/office/powerpoint/2010/main" val="11460873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4800" y="6400800"/>
            <a:ext cx="4191000" cy="304800"/>
          </a:xfrm>
        </p:spPr>
        <p:txBody>
          <a:bodyPr/>
          <a:lstStyle/>
          <a:p>
            <a:pPr algn="r">
              <a:defRPr/>
            </a:pPr>
            <a:r>
              <a:rPr lang="en-US">
                <a:latin typeface="+mn-lt"/>
              </a:rPr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7475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89AC2B2-BCD3-47CB-B891-B2DBF93B209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sz="2800" dirty="0" smtClean="0"/>
              <a:t>5.22: </a:t>
            </a:r>
            <a:r>
              <a:rPr lang="en-US" sz="2800" dirty="0" err="1" smtClean="0"/>
              <a:t>Multiswitch</a:t>
            </a:r>
            <a:r>
              <a:rPr lang="en-US" sz="2800" dirty="0" smtClean="0"/>
              <a:t> Ethernet LAN</a:t>
            </a:r>
            <a:endParaRPr lang="en-US" sz="2800" dirty="0"/>
          </a:p>
        </p:txBody>
      </p:sp>
      <p:pic>
        <p:nvPicPr>
          <p:cNvPr id="74756" name="Picture 8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10668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7" name="Picture 9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62800" y="1371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8" name="Content Placeholder 10"/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>
            <a:fillRect/>
          </a:stretch>
        </p:blipFill>
        <p:spPr>
          <a:xfrm>
            <a:off x="1143000" y="1308100"/>
            <a:ext cx="7924800" cy="5041900"/>
          </a:xfrm>
        </p:spPr>
      </p:pic>
      <p:sp>
        <p:nvSpPr>
          <p:cNvPr id="7" name="Rounded Rectangle 6"/>
          <p:cNvSpPr/>
          <p:nvPr/>
        </p:nvSpPr>
        <p:spPr>
          <a:xfrm>
            <a:off x="5562600" y="4325938"/>
            <a:ext cx="35052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17488" y="387350"/>
            <a:ext cx="2438400" cy="197485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Switch 1 sees that it should send the frame to E5 out Port 5.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133600" y="2743200"/>
            <a:ext cx="1905000" cy="12192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238500" y="1868488"/>
            <a:ext cx="2247900" cy="3810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-1371600" y="1601788"/>
            <a:ext cx="152400" cy="46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003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© 2013 Pearson</a:t>
            </a:r>
          </a:p>
        </p:txBody>
      </p:sp>
      <p:sp>
        <p:nvSpPr>
          <p:cNvPr id="76802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B661409-1BBC-464B-A907-0053B44BBC7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119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sz="2800" dirty="0" smtClean="0"/>
              <a:t>5.22: </a:t>
            </a:r>
            <a:r>
              <a:rPr lang="en-US" sz="2800" dirty="0" err="1" smtClean="0"/>
              <a:t>Multiswitch</a:t>
            </a:r>
            <a:r>
              <a:rPr lang="en-US" sz="2800" dirty="0" smtClean="0"/>
              <a:t> Ethernet LAN</a:t>
            </a:r>
            <a:endParaRPr lang="en-US" sz="2800" dirty="0"/>
          </a:p>
        </p:txBody>
      </p:sp>
      <p:pic>
        <p:nvPicPr>
          <p:cNvPr id="76804" name="Picture 10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10668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5" name="Picture 11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62800" y="1371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6" name="Picture 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2032000"/>
            <a:ext cx="7896225" cy="421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976313" y="5534025"/>
            <a:ext cx="4281487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81000" y="304800"/>
            <a:ext cx="2438400" cy="2209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Switch 2 sees that it should send the frame to E5 out Port 7.</a:t>
            </a:r>
          </a:p>
        </p:txBody>
      </p:sp>
    </p:spTree>
    <p:extLst>
      <p:ext uri="{BB962C8B-B14F-4D97-AF65-F5344CB8AC3E}">
        <p14:creationId xmlns:p14="http://schemas.microsoft.com/office/powerpoint/2010/main" val="239189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068763"/>
          </a:xfrm>
        </p:spPr>
        <p:txBody>
          <a:bodyPr/>
          <a:lstStyle/>
          <a:p>
            <a:pPr eaLnBrk="1" hangingPunct="1"/>
            <a:r>
              <a:rPr lang="en-US" smtClean="0"/>
              <a:t>Expressing speed in proper notation</a:t>
            </a:r>
          </a:p>
          <a:p>
            <a:pPr lvl="1" eaLnBrk="1" hangingPunct="1"/>
            <a:r>
              <a:rPr lang="en-US" smtClean="0"/>
              <a:t>There must be a space before the metric suffix.</a:t>
            </a:r>
          </a:p>
          <a:p>
            <a:pPr lvl="1" eaLnBrk="1" hangingPunct="1"/>
            <a:r>
              <a:rPr lang="en-US" smtClean="0"/>
              <a:t>5.44 kbps is OK</a:t>
            </a:r>
          </a:p>
          <a:p>
            <a:pPr lvl="1" eaLnBrk="1" hangingPunct="1"/>
            <a:r>
              <a:rPr lang="en-US" smtClean="0"/>
              <a:t>5.44kbps is incorrect (no space between the number and the metric prefix)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DB3C485-AD9C-4CCB-83E8-11C67A884C7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4.5: Transmission Speed</a:t>
            </a:r>
            <a:endParaRPr lang="en-US" dirty="0"/>
          </a:p>
        </p:txBody>
      </p:sp>
      <p:pic>
        <p:nvPicPr>
          <p:cNvPr id="34821" name="Picture 7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228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© 2013 Pearson</a:t>
            </a:r>
          </a:p>
        </p:txBody>
      </p:sp>
      <p:sp>
        <p:nvSpPr>
          <p:cNvPr id="78850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E64168B-24AC-4ED9-98D5-A91BFF6937B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5.22: </a:t>
            </a:r>
            <a:r>
              <a:rPr lang="en-US" sz="2800" dirty="0" err="1" smtClean="0"/>
              <a:t>Multiswitch</a:t>
            </a:r>
            <a:r>
              <a:rPr lang="en-US" sz="2800" dirty="0" smtClean="0"/>
              <a:t> Ethernet LAN</a:t>
            </a:r>
            <a:endParaRPr lang="en-US" sz="2800" dirty="0"/>
          </a:p>
        </p:txBody>
      </p:sp>
      <p:pic>
        <p:nvPicPr>
          <p:cNvPr id="78852" name="Picture 11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15240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3" name="Picture 12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18288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4" name="Content Placeholder 5"/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>
            <a:fillRect/>
          </a:stretch>
        </p:blipFill>
        <p:spPr>
          <a:xfrm>
            <a:off x="762000" y="1219200"/>
            <a:ext cx="8037513" cy="4806950"/>
          </a:xfrm>
        </p:spPr>
      </p:pic>
      <p:sp>
        <p:nvSpPr>
          <p:cNvPr id="8" name="Rounded Rectangle 7"/>
          <p:cNvSpPr/>
          <p:nvPr/>
        </p:nvSpPr>
        <p:spPr>
          <a:xfrm>
            <a:off x="1524000" y="4627563"/>
            <a:ext cx="4191000" cy="15446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Switch 3 sees that it should send the frame to E5 out Port 6.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85800" y="3810000"/>
            <a:ext cx="38862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262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47650" y="1600200"/>
            <a:ext cx="8591550" cy="3886200"/>
          </a:xfrm>
        </p:spPr>
      </p:pic>
      <p:sp>
        <p:nvSpPr>
          <p:cNvPr id="80898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E2264F6-32EF-4BFE-9641-B648C4D723E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121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5-23: Hierarchical LAN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0778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3400" y="1366838"/>
            <a:ext cx="8001000" cy="4881562"/>
          </a:xfrm>
        </p:spPr>
      </p:pic>
      <p:sp>
        <p:nvSpPr>
          <p:cNvPr id="8192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9E728C0-8BAB-4058-997F-BE0BE422280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122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/>
              <a:t>5.24: Single Points of Failure</a:t>
            </a: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50810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7EE5F97-65F5-4D6B-B4FD-C189EC46DBD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123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9624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/>
              <a:t>5.25: Rapid Spanning Tree Protocol</a:t>
            </a:r>
            <a:endParaRPr lang="en-US" sz="3200" dirty="0"/>
          </a:p>
        </p:txBody>
      </p:sp>
      <p:pic>
        <p:nvPicPr>
          <p:cNvPr id="82947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3400" y="1447800"/>
            <a:ext cx="8229600" cy="4313238"/>
          </a:xfrm>
        </p:spPr>
      </p:pic>
      <p:sp>
        <p:nvSpPr>
          <p:cNvPr id="7" name="Rounded Rectangle 6"/>
          <p:cNvSpPr/>
          <p:nvPr/>
        </p:nvSpPr>
        <p:spPr>
          <a:xfrm>
            <a:off x="1676400" y="4648200"/>
            <a:ext cx="5562600" cy="990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Loops are not allowed in Ethernet.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A strict hierarchy is required.</a:t>
            </a:r>
          </a:p>
        </p:txBody>
      </p:sp>
      <p:pic>
        <p:nvPicPr>
          <p:cNvPr id="82949" name="Picture 10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48600" y="300038"/>
            <a:ext cx="1219200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0" name="Picture 11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91400" y="604838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76820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A8B4452-B16D-4BB4-8A87-E60ADF60DD4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124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/>
              <a:t>5.26: Rapid Spanning Tree Protocol</a:t>
            </a:r>
            <a:endParaRPr lang="en-US" sz="3200" dirty="0"/>
          </a:p>
        </p:txBody>
      </p:sp>
      <p:pic>
        <p:nvPicPr>
          <p:cNvPr id="83971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" y="1362075"/>
            <a:ext cx="8458200" cy="4657725"/>
          </a:xfrm>
        </p:spPr>
      </p:pic>
      <p:pic>
        <p:nvPicPr>
          <p:cNvPr id="83972" name="Picture 10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3" name="Picture 11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77200" y="1071563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10488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81000" y="990600"/>
            <a:ext cx="8305800" cy="574198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/>
              <a:t>5.27: Virtual LANs (VLANs)</a:t>
            </a:r>
            <a:endParaRPr lang="en-US" sz="3200" dirty="0"/>
          </a:p>
        </p:txBody>
      </p:sp>
      <p:sp>
        <p:nvSpPr>
          <p:cNvPr id="84995" name="Slide Number Placeholder 2"/>
          <p:cNvSpPr>
            <a:spLocks noGrp="1"/>
          </p:cNvSpPr>
          <p:nvPr>
            <p:ph type="sldNum" sz="quarter" idx="11"/>
          </p:nvPr>
        </p:nvSpPr>
        <p:spPr bwMode="auto">
          <a:xfrm>
            <a:off x="7848600" y="6019800"/>
            <a:ext cx="1066800" cy="593725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7F4ECE1-A157-4069-A61D-4587095627D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125</a:t>
            </a:fld>
            <a:endParaRPr lang="en-US"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95800" y="6400800"/>
            <a:ext cx="3733800" cy="304800"/>
          </a:xfrm>
        </p:spPr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5428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pPr hangingPunct="0"/>
            <a:r>
              <a:rPr lang="en-US" b="1" smtClean="0"/>
              <a:t>Tag Control Information (TCI) Field</a:t>
            </a:r>
          </a:p>
          <a:p>
            <a:pPr lvl="1"/>
            <a:r>
              <a:rPr lang="en-US" smtClean="0"/>
              <a:t>There are 12 bits for VLAN addresses.</a:t>
            </a:r>
          </a:p>
          <a:p>
            <a:pPr lvl="1"/>
            <a:r>
              <a:rPr lang="en-US" smtClean="0"/>
              <a:t>There are 3 bits for frame priority.</a:t>
            </a:r>
          </a:p>
          <a:p>
            <a:pPr lvl="1"/>
            <a:r>
              <a:rPr lang="en-US" smtClean="0"/>
              <a:t>This permits 2</a:t>
            </a:r>
            <a:r>
              <a:rPr lang="en-US" baseline="30000" smtClean="0"/>
              <a:t>3</a:t>
            </a:r>
            <a:r>
              <a:rPr lang="en-US" smtClean="0"/>
              <a:t> = 8 different priority values.</a:t>
            </a:r>
          </a:p>
          <a:p>
            <a:endParaRPr lang="en-US" smtClean="0"/>
          </a:p>
        </p:txBody>
      </p:sp>
      <p:sp>
        <p:nvSpPr>
          <p:cNvPr id="86018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4354318-6B4E-4A93-95C8-B67929CFE83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126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5.28: Priority and Overprovisioning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90956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1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01600" y="1260475"/>
            <a:ext cx="8890000" cy="4838700"/>
          </a:xfrm>
        </p:spPr>
      </p:pic>
      <p:sp>
        <p:nvSpPr>
          <p:cNvPr id="8704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EE51C95-8478-4686-B276-75C5E6F1EB2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127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5.29: Managed Switches</a:t>
            </a:r>
            <a:endParaRPr lang="en-US" sz="2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29727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8066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9CCCDD-47F4-4350-824B-C0726C115CC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128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Ethernet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82471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Content Placeholder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72163" y="914400"/>
            <a:ext cx="3195637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19663"/>
          </a:xfrm>
        </p:spPr>
        <p:txBody>
          <a:bodyPr>
            <a:normAutofit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The Problem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Anyone can enter the building and plug their computer into a switch or into a wall RJ-45 port, which connects to a switch.</a:t>
            </a:r>
          </a:p>
          <a:p>
            <a:pPr marL="859536" lvl="2" fontAlgn="auto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 smtClean="0"/>
              <a:t>This usually gives the attacker access to the network without going through a firewall.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Solution: access control at switch ports.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802.1X Port Based Access Control can do this.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Created by the 802.1 WG, not the 802.3 WG.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802.1 </a:t>
            </a:r>
            <a:r>
              <a:rPr lang="en-US" dirty="0" err="1" smtClean="0"/>
              <a:t>WG</a:t>
            </a:r>
            <a:r>
              <a:rPr lang="en-US" dirty="0" smtClean="0"/>
              <a:t> creates general standards, such as security standards.</a:t>
            </a:r>
            <a:endParaRPr lang="en-US" dirty="0"/>
          </a:p>
        </p:txBody>
      </p:sp>
      <p:sp>
        <p:nvSpPr>
          <p:cNvPr id="92163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BBE3DE-D828-411F-9981-938CFFD5A16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129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5.31: Ethernet 802.1X Security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170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Write the following properly:</a:t>
            </a:r>
          </a:p>
          <a:p>
            <a:pPr lvl="1"/>
            <a:r>
              <a:rPr lang="en-US" smtClean="0"/>
              <a:t>34,020 Mbps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.0054 Gbps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12.62Tbs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4.5 Transmission Speed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1ADC2C-F891-4C89-A135-1271CA80C1F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1676400"/>
            <a:ext cx="8305800" cy="4198938"/>
          </a:xfrm>
        </p:spPr>
      </p:pic>
      <p:sp>
        <p:nvSpPr>
          <p:cNvPr id="93186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16665FA-307A-42EB-8E9D-C3F1D11FA85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130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5.31: Ethernet 802.1X Security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69100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0DC2929-13F3-4413-86AB-512687A60C6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131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5.31: Ethernet 802.1X Security</a:t>
            </a:r>
            <a:endParaRPr lang="en-US" dirty="0"/>
          </a:p>
        </p:txBody>
      </p:sp>
      <p:pic>
        <p:nvPicPr>
          <p:cNvPr id="94211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81000" y="1524000"/>
            <a:ext cx="8458200" cy="4275138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53762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>
            <a:normAutofit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Advantages of a Central Authentication Server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Consistency: Attacker </a:t>
            </a:r>
            <a:r>
              <a:rPr lang="en-US" dirty="0"/>
              <a:t>cannot find a misconfigured switch.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/>
              <a:t>Rapid </a:t>
            </a:r>
            <a:r>
              <a:rPr lang="en-US" dirty="0" smtClean="0"/>
              <a:t>changes: </a:t>
            </a:r>
            <a:r>
              <a:rPr lang="en-US" dirty="0"/>
              <a:t>When someone leaves, is </a:t>
            </a:r>
            <a:r>
              <a:rPr lang="en-US" dirty="0" smtClean="0"/>
              <a:t>hired, </a:t>
            </a:r>
            <a:r>
              <a:rPr lang="en-US" dirty="0"/>
              <a:t>or needs credential changes.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Switch cost: Authentication server does heavy work.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Reduced management cost: Only one authentication database to maintain.</a:t>
            </a:r>
          </a:p>
        </p:txBody>
      </p:sp>
      <p:sp>
        <p:nvSpPr>
          <p:cNvPr id="95234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9C5BAEC-96A1-4617-8109-31DDC3372BA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132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5.21: Ethernet 802.1X Security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15072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r>
              <a:rPr lang="en-US" smtClean="0"/>
              <a:t>802.3ba governs Ethernet for both 40 Gbps and 100 Gbps</a:t>
            </a:r>
          </a:p>
          <a:p>
            <a:r>
              <a:rPr lang="en-US" smtClean="0"/>
              <a:t>Virtual Lane</a:t>
            </a:r>
          </a:p>
          <a:p>
            <a:pPr lvl="1"/>
            <a:r>
              <a:rPr lang="en-US" smtClean="0"/>
              <a:t>Entire 40 Gbps or 100 Gbps</a:t>
            </a:r>
          </a:p>
          <a:p>
            <a:r>
              <a:rPr lang="en-US" smtClean="0"/>
              <a:t>Media Lane</a:t>
            </a:r>
          </a:p>
          <a:p>
            <a:pPr lvl="1"/>
            <a:r>
              <a:rPr lang="en-US" smtClean="0"/>
              <a:t>Physical connection</a:t>
            </a:r>
          </a:p>
          <a:p>
            <a:pPr lvl="1"/>
            <a:r>
              <a:rPr lang="en-US" smtClean="0"/>
              <a:t>There may be several per virtual lane</a:t>
            </a:r>
          </a:p>
          <a:p>
            <a:pPr lvl="1"/>
            <a:r>
              <a:rPr lang="en-US" smtClean="0"/>
              <a:t>Essentially, built-in bonding</a:t>
            </a:r>
          </a:p>
          <a:p>
            <a:endParaRPr lang="en-US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F32AEA5-B87E-482C-A2C4-FB8B0177812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802.3ba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629400" y="304800"/>
            <a:ext cx="2133600" cy="6858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38831810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r>
              <a:rPr lang="en-US" dirty="0" smtClean="0"/>
              <a:t>Example: 100GBASE-SR10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100 </a:t>
            </a:r>
            <a:r>
              <a:rPr lang="en-US" dirty="0" err="1" smtClean="0"/>
              <a:t>Gbps</a:t>
            </a:r>
            <a:r>
              <a:rPr lang="en-US" dirty="0" smtClean="0"/>
              <a:t> virtual lane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S = 850 nm light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R = How bits are processed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10 = 10 </a:t>
            </a:r>
            <a:r>
              <a:rPr lang="en-US" dirty="0" err="1" smtClean="0"/>
              <a:t>Gbps</a:t>
            </a:r>
            <a:r>
              <a:rPr lang="en-US" dirty="0" smtClean="0"/>
              <a:t> media lane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Media Lanes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10 Mbps optical fiber pairs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2 extra pairs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24 optical fiber strands in total</a:t>
            </a:r>
          </a:p>
          <a:p>
            <a:pPr lvl="1"/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9728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024801-2E30-4766-BE23-B63BE61BCA1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802.3ba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629400" y="304800"/>
            <a:ext cx="2133600" cy="6858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3259002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83100"/>
          </a:xfrm>
        </p:spPr>
        <p:txBody>
          <a:bodyPr/>
          <a:lstStyle/>
          <a:p>
            <a:pPr eaLnBrk="1" hangingPunct="1"/>
            <a:r>
              <a:rPr lang="en-US" smtClean="0"/>
              <a:t>Rated Speed</a:t>
            </a:r>
          </a:p>
          <a:p>
            <a:pPr lvl="1" eaLnBrk="1" hangingPunct="1"/>
            <a:r>
              <a:rPr lang="en-US" smtClean="0"/>
              <a:t>The speed a system should achieve,</a:t>
            </a:r>
          </a:p>
          <a:p>
            <a:pPr lvl="1" eaLnBrk="1" hangingPunct="1"/>
            <a:r>
              <a:rPr lang="en-US" smtClean="0"/>
              <a:t>According to vendor claims or the standard that defines the technology.</a:t>
            </a:r>
          </a:p>
          <a:p>
            <a:pPr eaLnBrk="1" hangingPunct="1"/>
            <a:r>
              <a:rPr lang="en-US" smtClean="0"/>
              <a:t>Throughput</a:t>
            </a:r>
          </a:p>
          <a:p>
            <a:pPr lvl="1" eaLnBrk="1" hangingPunct="1"/>
            <a:r>
              <a:rPr lang="en-US" smtClean="0"/>
              <a:t>The speed a system </a:t>
            </a:r>
            <a:r>
              <a:rPr lang="en-US" i="1" smtClean="0"/>
              <a:t>actually</a:t>
            </a:r>
            <a:r>
              <a:rPr lang="en-US" smtClean="0"/>
              <a:t> provides to users</a:t>
            </a:r>
          </a:p>
          <a:p>
            <a:pPr lvl="1" eaLnBrk="1" hangingPunct="1"/>
            <a:r>
              <a:rPr lang="en-US" smtClean="0"/>
              <a:t>(Almost always lower)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A03D2F-AD51-437D-BD11-D50C6C73E88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4.5: Transmission Speed</a:t>
            </a:r>
            <a:endParaRPr lang="en-US" dirty="0"/>
          </a:p>
        </p:txBody>
      </p:sp>
      <p:pic>
        <p:nvPicPr>
          <p:cNvPr id="46085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2286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83100"/>
          </a:xfrm>
        </p:spPr>
        <p:txBody>
          <a:bodyPr/>
          <a:lstStyle/>
          <a:p>
            <a:pPr eaLnBrk="1" hangingPunct="1"/>
            <a:r>
              <a:rPr lang="en-US" smtClean="0"/>
              <a:t>Aggregate Throughput</a:t>
            </a:r>
          </a:p>
          <a:p>
            <a:pPr lvl="1" eaLnBrk="1" hangingPunct="1"/>
            <a:r>
              <a:rPr lang="en-US" smtClean="0"/>
              <a:t>The aggregate throughput is the total throughput available to all users.</a:t>
            </a:r>
          </a:p>
          <a:p>
            <a:pPr eaLnBrk="1" hangingPunct="1">
              <a:spcBef>
                <a:spcPts val="2400"/>
              </a:spcBef>
            </a:pPr>
            <a:r>
              <a:rPr lang="en-US" smtClean="0"/>
              <a:t>Individual Throughput</a:t>
            </a:r>
          </a:p>
          <a:p>
            <a:pPr lvl="1" eaLnBrk="1" hangingPunct="1"/>
            <a:r>
              <a:rPr lang="en-US" smtClean="0"/>
              <a:t>An individual’s share of the aggregate throughput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46EB972-930D-4242-9B10-A9489E4C29E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4.5: Transmission Speed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4.5: Transmission Speed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C16294-EAED-4D31-B381-5BE4DA03127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aphicFrame>
        <p:nvGraphicFramePr>
          <p:cNvPr id="6" name="Diagram 5"/>
          <p:cNvGraphicFramePr/>
          <p:nvPr/>
        </p:nvGraphicFramePr>
        <p:xfrm>
          <a:off x="533400" y="1397000"/>
          <a:ext cx="7543800" cy="462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Availability</a:t>
            </a:r>
          </a:p>
          <a:p>
            <a:pPr lvl="1" eaLnBrk="1" hangingPunct="1"/>
            <a:r>
              <a:rPr lang="en-US" smtClean="0"/>
              <a:t>The time (percentage) a network is available for use</a:t>
            </a:r>
          </a:p>
          <a:p>
            <a:pPr lvl="2" eaLnBrk="1" hangingPunct="1"/>
            <a:r>
              <a:rPr lang="en-US" smtClean="0"/>
              <a:t>Example: 99.9%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Downtime is the amount of time (minutes, hours, days, etc.) a network is unavailable for use.</a:t>
            </a:r>
          </a:p>
          <a:p>
            <a:pPr lvl="2" eaLnBrk="1" hangingPunct="1"/>
            <a:r>
              <a:rPr lang="en-US" smtClean="0"/>
              <a:t>Example: An average of 12 minutes per month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39DA2E-22E8-4FB7-B6C2-D0D48DCD1AF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4.6: Quality of Service II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767262"/>
          </a:xfrm>
        </p:spPr>
        <p:txBody>
          <a:bodyPr/>
          <a:lstStyle/>
          <a:p>
            <a:pPr eaLnBrk="1" hangingPunct="1"/>
            <a:r>
              <a:rPr lang="en-US" smtClean="0"/>
              <a:t>Error Rates</a:t>
            </a:r>
          </a:p>
          <a:p>
            <a:pPr lvl="1" eaLnBrk="1" hangingPunct="1"/>
            <a:r>
              <a:rPr lang="en-US" smtClean="0"/>
              <a:t>Errors are bad because they require retransmissions.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More subtly, when an error occurs, TCP assumes that there is congestion and slows its rate of transmission.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Packet error rate: the percentage of packets that have errors.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Bit error rate (BER): the percentage of bits that have errors.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1C594C-6739-4CB6-9B79-49F5A3E20DE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4.6: Quality of Service II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691062"/>
          </a:xfrm>
        </p:spPr>
        <p:txBody>
          <a:bodyPr/>
          <a:lstStyle/>
          <a:p>
            <a:pPr eaLnBrk="1" hangingPunct="1"/>
            <a:r>
              <a:rPr lang="en-US" smtClean="0"/>
              <a:t>Latency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Latency is delay, measured in milliseconds.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When you ping a host’s IP address, you get the latency to the host.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When you use tracert, you get average latency to each router along the route.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Beyond about 250 ms, turn-taking in conversations becomes almost impossible.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Latency hurts interactive gaming.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704FCF0-7899-4FEA-8AAF-4ECC1FE265A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66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4.6: Quality of Service II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" descr="C:\Users\x\Dropbox\000 N9\Images for PPTs\FLIA_Ph19_AALBFOC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425" y="66675"/>
            <a:ext cx="8153400" cy="1067762"/>
          </a:xfrm>
          <a:gradFill>
            <a:gsLst>
              <a:gs pos="0">
                <a:schemeClr val="accent1">
                  <a:tint val="66000"/>
                  <a:satMod val="160000"/>
                  <a:alpha val="63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Network 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05600" y="4114800"/>
            <a:ext cx="1981200" cy="609600"/>
          </a:xfrm>
          <a:gradFill>
            <a:gsLst>
              <a:gs pos="0">
                <a:schemeClr val="accent1">
                  <a:tint val="66000"/>
                  <a:satMod val="160000"/>
                  <a:alpha val="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R="0" eaLnBrk="1" hangingPunct="1">
              <a:defRPr/>
            </a:pPr>
            <a:r>
              <a:rPr lang="en-US" smtClean="0"/>
              <a:t>Chapter 4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5943600"/>
            <a:ext cx="7888288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dirty="0"/>
              <a:t>Panko and Panko: </a:t>
            </a:r>
            <a:r>
              <a:rPr lang="en-US" i="1" dirty="0"/>
              <a:t>Business  Data  Networks and Security,</a:t>
            </a:r>
            <a:r>
              <a:rPr lang="en-US" dirty="0"/>
              <a:t> 9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  <a:p>
            <a:pPr>
              <a:defRPr/>
            </a:pPr>
            <a:r>
              <a:rPr lang="en-US" dirty="0"/>
              <a:t>Copyright Pearson 2013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633663"/>
          </a:xfrm>
        </p:spPr>
        <p:txBody>
          <a:bodyPr/>
          <a:lstStyle/>
          <a:p>
            <a:pPr eaLnBrk="1" hangingPunct="1"/>
            <a:r>
              <a:rPr lang="en-US" smtClean="0"/>
              <a:t>Jitter</a:t>
            </a:r>
          </a:p>
          <a:p>
            <a:pPr lvl="1" eaLnBrk="1" hangingPunct="1">
              <a:spcBef>
                <a:spcPts val="600"/>
              </a:spcBef>
            </a:pPr>
            <a:r>
              <a:rPr lang="en-US" smtClean="0"/>
              <a:t>Jitter is variation in latency between successive packets. (Figure 4.7)</a:t>
            </a:r>
          </a:p>
          <a:p>
            <a:pPr lvl="1" eaLnBrk="1" hangingPunct="1">
              <a:spcBef>
                <a:spcPts val="600"/>
              </a:spcBef>
            </a:pPr>
            <a:r>
              <a:rPr lang="en-US" smtClean="0"/>
              <a:t>Makes voice and music speed up and slow down over milliseconds—sounds jittery.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A43E54-C260-4190-AB19-C998FFEC680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4.6: Quality of Service II</a:t>
            </a:r>
            <a:endParaRPr lang="en-US" dirty="0"/>
          </a:p>
        </p:txBody>
      </p:sp>
      <p:pic>
        <p:nvPicPr>
          <p:cNvPr id="57349" name="Picture 5" descr="Figure 4-7 PPT Jitter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581400"/>
            <a:ext cx="78835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0" name="Picture 6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96200" y="3048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76263"/>
          </a:xfrm>
        </p:spPr>
        <p:txBody>
          <a:bodyPr/>
          <a:lstStyle/>
          <a:p>
            <a:pPr eaLnBrk="1" hangingPunct="1"/>
            <a:r>
              <a:rPr lang="en-US" smtClean="0"/>
              <a:t>Application Response Time (Figure 4.8)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E6C5285-3A8C-4E7D-B655-A50587F1C39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4.6 Quality of Service II</a:t>
            </a:r>
            <a:endParaRPr lang="en-US" dirty="0"/>
          </a:p>
        </p:txBody>
      </p:sp>
      <p:pic>
        <p:nvPicPr>
          <p:cNvPr id="59397" name="Picture 7" descr="Figure 4-8 PPT Application Response Tim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905000"/>
            <a:ext cx="7391400" cy="442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8" name="Picture 6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96200" y="3048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9" name="Picture 6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48600" y="4572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00" name="Picture 6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00" y="609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919662"/>
          </a:xfrm>
        </p:spPr>
        <p:txBody>
          <a:bodyPr/>
          <a:lstStyle/>
          <a:p>
            <a:pPr eaLnBrk="1" hangingPunct="1"/>
            <a:r>
              <a:rPr lang="en-US" smtClean="0"/>
              <a:t>Service Level Agreements (SLA)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Guarantees for performance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Increasingly demanded by users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Penalties if the network does not meet its QoS metric guarantees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D37798-94EE-4426-B3B8-6D4B3B9E2A1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4.6: Quality of Service II</a:t>
            </a:r>
            <a:endParaRPr lang="en-US" dirty="0"/>
          </a:p>
        </p:txBody>
      </p:sp>
      <p:pic>
        <p:nvPicPr>
          <p:cNvPr id="63493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2286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919662"/>
          </a:xfrm>
        </p:spPr>
        <p:txBody>
          <a:bodyPr/>
          <a:lstStyle/>
          <a:p>
            <a:pPr eaLnBrk="1" hangingPunct="1"/>
            <a:r>
              <a:rPr lang="en-US" smtClean="0"/>
              <a:t>Service Level Agreements (SLA)</a:t>
            </a:r>
          </a:p>
          <a:p>
            <a:pPr lvl="1" eaLnBrk="1" hangingPunct="1"/>
            <a:r>
              <a:rPr lang="en-US" smtClean="0"/>
              <a:t>Guarantees are often written on a percentage of time basis.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“No worse than 100 Mbps 99.95% of the time.”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As percentage of time requirement increases, the cost to provide service increases exponentially.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So SLAs cannot be met 100% of the time.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4956301-4621-4843-8187-F0E6BF24DE4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4.6: Quality of Service II</a:t>
            </a:r>
            <a:endParaRPr lang="en-US" dirty="0"/>
          </a:p>
        </p:txBody>
      </p:sp>
      <p:pic>
        <p:nvPicPr>
          <p:cNvPr id="65541" name="Picture 6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228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Service Level Agreements (SLA)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SLAs specify worst cases (minimum performance to be tolerated)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/>
              <a:t>Penalties if worse than the specified performance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/>
              <a:t>Example: latency no higher than 50 ms 99.99% of the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If specified the best case (maximum performance), you would rarely get better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/>
              <a:t>Example: No higher than 100 Mbps 99% of the time. Who would want that?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A660C9-6AB5-45A6-8DCE-05DF9FCE1E8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4.6: Quality of Service II</a:t>
            </a:r>
            <a:endParaRPr lang="en-US" dirty="0"/>
          </a:p>
        </p:txBody>
      </p:sp>
      <p:pic>
        <p:nvPicPr>
          <p:cNvPr id="67589" name="Picture 6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48600" y="228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pPr eaLnBrk="1" hangingPunct="1"/>
            <a:r>
              <a:rPr lang="en-US" smtClean="0"/>
              <a:t>Jitter</a:t>
            </a:r>
          </a:p>
          <a:p>
            <a:pPr lvl="1" eaLnBrk="1" hangingPunct="1"/>
            <a:r>
              <a:rPr lang="en-US" smtClean="0"/>
              <a:t>No higher than 2% variation in packet arrival time 99% of the time</a:t>
            </a:r>
          </a:p>
          <a:p>
            <a:pPr eaLnBrk="1" hangingPunct="1"/>
            <a:r>
              <a:rPr lang="en-US" smtClean="0"/>
              <a:t>Latency</a:t>
            </a:r>
          </a:p>
          <a:p>
            <a:pPr lvl="1" eaLnBrk="1" hangingPunct="1"/>
            <a:r>
              <a:rPr lang="en-US" smtClean="0"/>
              <a:t>No higher than 125 Mbps 99% of the time</a:t>
            </a:r>
          </a:p>
          <a:p>
            <a:pPr eaLnBrk="1" hangingPunct="1"/>
            <a:r>
              <a:rPr lang="en-US" smtClean="0"/>
              <a:t>Availability</a:t>
            </a:r>
          </a:p>
          <a:p>
            <a:pPr lvl="1" eaLnBrk="1" hangingPunct="1"/>
            <a:r>
              <a:rPr lang="en-US" smtClean="0"/>
              <a:t>No lower than 99.99%</a:t>
            </a:r>
          </a:p>
          <a:p>
            <a:pPr lvl="1" eaLnBrk="1" hangingPunct="1"/>
            <a:r>
              <a:rPr lang="en-US" smtClean="0"/>
              <a:t>Availability is a percentage of time, so its SLA does not include a percentage of time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C143C8-B24A-47B1-9DED-DE37A11A844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4.6: Quality of Service II</a:t>
            </a:r>
            <a:endParaRPr lang="en-US" dirty="0"/>
          </a:p>
        </p:txBody>
      </p:sp>
      <p:pic>
        <p:nvPicPr>
          <p:cNvPr id="69637" name="Picture 6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3048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990600"/>
          <a:ext cx="82296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93B9CF-A546-443C-8B6A-F954CCD8F36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Network Design and Management Topics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 manage a network, it helps to be able to draw pictures of it.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Network drawing programs do this.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There are many network drawing programs.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One is Microsoft Office Visio.</a:t>
            </a:r>
          </a:p>
          <a:p>
            <a:pPr lvl="2" eaLnBrk="1" hangingPunct="1"/>
            <a:r>
              <a:rPr lang="en-US" smtClean="0"/>
              <a:t>Must buy the correct version to get network and computer templates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080EE2-D467-4098-9E3A-26FC7004D52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Network Drawing Tools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1643062"/>
          </a:xfrm>
        </p:spPr>
        <p:txBody>
          <a:bodyPr/>
          <a:lstStyle/>
          <a:p>
            <a:pPr eaLnBrk="1" hangingPunct="1"/>
            <a:r>
              <a:rPr lang="en-US" smtClean="0"/>
              <a:t>You must be able to compute what traffic a line must carry in each direction to select an appropriate transmission line.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C75406-8946-4B71-898D-BD1AAF6006C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4.9: Two-Site Traffic Analysis</a:t>
            </a:r>
            <a:endParaRPr lang="en-US" dirty="0"/>
          </a:p>
        </p:txBody>
      </p:sp>
      <p:pic>
        <p:nvPicPr>
          <p:cNvPr id="75781" name="Picture 5" descr="Figure 4-11 PPT Two-Site Traffic Analysi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124200"/>
            <a:ext cx="7620000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48130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E69DE83-5998-4FAA-93FC-203B088605A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4:10: Three-Site Analysis</a:t>
            </a:r>
            <a:endParaRPr lang="en-US" dirty="0"/>
          </a:p>
        </p:txBody>
      </p:sp>
      <p:pic>
        <p:nvPicPr>
          <p:cNvPr id="77828" name="Picture 7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48600" y="1524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9" name="Content Placeholder 9" descr="Figure 4-12 PPT Three-Site Traffic Analysis.png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39700" y="1295400"/>
            <a:ext cx="8775700" cy="4575175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Chapter 4 is the final introductory chapter.</a:t>
            </a:r>
          </a:p>
          <a:p>
            <a:pPr eaLnBrk="1" hangingPunct="1">
              <a:spcBef>
                <a:spcPts val="2400"/>
              </a:spcBef>
            </a:pPr>
            <a:r>
              <a:rPr lang="en-US" smtClean="0"/>
              <a:t>It deals with network management, with a strong focus on network design.</a:t>
            </a:r>
          </a:p>
          <a:p>
            <a:pPr eaLnBrk="1" hangingPunct="1">
              <a:spcBef>
                <a:spcPts val="2400"/>
              </a:spcBef>
            </a:pPr>
            <a:r>
              <a:rPr lang="en-US" smtClean="0"/>
              <a:t>Subsequent chapters will apply the concepts in these four introductory chapters to specific situations, including wired switched and wireless LANs and WANs, internets, and applications.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C199753-D0B0-4147-A30A-C10CFD7F06C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Perspective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49154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9AB7002-FC55-4AD4-BB08-D353B99E7D6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4.11: Three Sites (No Redundancy)</a:t>
            </a:r>
            <a:endParaRPr lang="en-US" dirty="0"/>
          </a:p>
        </p:txBody>
      </p:sp>
      <p:pic>
        <p:nvPicPr>
          <p:cNvPr id="79876" name="Content Placeholder 7" descr="Figure 4-13a  PPT revised before CE Three Sites with Redundancy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22238" y="1951038"/>
            <a:ext cx="8934450" cy="2468562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50178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3A60BE-3109-4EF3-95CF-BD4D72C3262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4.11: Three Sites (with Redundancy)</a:t>
            </a:r>
            <a:endParaRPr lang="en-US" dirty="0"/>
          </a:p>
        </p:txBody>
      </p:sp>
      <p:pic>
        <p:nvPicPr>
          <p:cNvPr id="81924" name="Content Placeholder 7" descr="Figure 4-13b  PPT revised before CE Three Sites with Redundancy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524000"/>
            <a:ext cx="8458200" cy="4659313"/>
          </a:xfrm>
        </p:spPr>
      </p:pic>
      <p:sp>
        <p:nvSpPr>
          <p:cNvPr id="9" name="Rounded Rectangle 8"/>
          <p:cNvSpPr/>
          <p:nvPr/>
        </p:nvSpPr>
        <p:spPr>
          <a:xfrm>
            <a:off x="2057400" y="3733800"/>
            <a:ext cx="1600200" cy="17526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1926" name="Picture 10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96200" y="10668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233862"/>
          </a:xfrm>
        </p:spPr>
        <p:txBody>
          <a:bodyPr/>
          <a:lstStyle/>
          <a:p>
            <a:pPr eaLnBrk="1" hangingPunct="1"/>
            <a:r>
              <a:rPr lang="en-US" smtClean="0"/>
              <a:t>Topologies describe the physical arrangement of nodes and links.</a:t>
            </a:r>
          </a:p>
          <a:p>
            <a:pPr lvl="1" eaLnBrk="1" hangingPunct="1"/>
            <a:r>
              <a:rPr lang="en-US" smtClean="0"/>
              <a:t>“Topology” is a physical layer concept.</a:t>
            </a:r>
          </a:p>
          <a:p>
            <a:pPr eaLnBrk="1" hangingPunct="1"/>
            <a:r>
              <a:rPr lang="en-US" smtClean="0"/>
              <a:t>Many standards require specific topologies.</a:t>
            </a:r>
          </a:p>
          <a:p>
            <a:pPr eaLnBrk="1" hangingPunct="1"/>
            <a:r>
              <a:rPr lang="en-US" smtClean="0"/>
              <a:t>In other cases, you can select topologies that make sense in terms of transmission costs, reliability through redundancy, and so on.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21F5C7-743E-4D69-90D6-80D6890B1D4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4.12: Major Topologies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52226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DDE420C-257C-440E-955B-949A5CFBF1E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4.12: Major Topologies</a:t>
            </a:r>
            <a:endParaRPr lang="en-US" dirty="0"/>
          </a:p>
        </p:txBody>
      </p:sp>
      <p:pic>
        <p:nvPicPr>
          <p:cNvPr id="86020" name="Content Placeholder 6" descr="Figure 4-14 PPTa Topology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371600" y="2057400"/>
            <a:ext cx="6153150" cy="1905000"/>
          </a:xfrm>
        </p:spPr>
      </p:pic>
      <p:sp>
        <p:nvSpPr>
          <p:cNvPr id="6" name="Rounded Rectangle 5"/>
          <p:cNvSpPr/>
          <p:nvPr/>
        </p:nvSpPr>
        <p:spPr>
          <a:xfrm>
            <a:off x="1981200" y="4267200"/>
            <a:ext cx="5334000" cy="1066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How many possible paths are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there between A and B?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53250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2FE476D-EE56-48DF-95D3-D8B11E5EC53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4.12: Major Topologies</a:t>
            </a:r>
            <a:endParaRPr lang="en-US" dirty="0"/>
          </a:p>
        </p:txBody>
      </p:sp>
      <p:pic>
        <p:nvPicPr>
          <p:cNvPr id="88068" name="Picture 6" descr="Figure 4-14 PPTb Topolog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828800"/>
            <a:ext cx="5486400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1828800" y="4800600"/>
            <a:ext cx="5334000" cy="1066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How many possible paths are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there between A and B?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54274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C42FC3-14E3-4F49-98D6-F5AE56296D6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4.12: Major Topologies</a:t>
            </a:r>
            <a:endParaRPr lang="en-US" dirty="0"/>
          </a:p>
        </p:txBody>
      </p:sp>
      <p:pic>
        <p:nvPicPr>
          <p:cNvPr id="90116" name="Picture 5" descr="Figure 4-14 PPTc Topolog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676400"/>
            <a:ext cx="79121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304800" y="1295400"/>
            <a:ext cx="2819400" cy="1219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In a hierarchy, each node has one parent.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638800" y="3352800"/>
            <a:ext cx="3200400" cy="1219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How many possible paths are there between A and B?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55298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64FF07-1844-4700-90A1-AD1E7EFEC91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4.12: Major Topologies</a:t>
            </a:r>
            <a:endParaRPr lang="en-US" dirty="0"/>
          </a:p>
        </p:txBody>
      </p:sp>
      <p:pic>
        <p:nvPicPr>
          <p:cNvPr id="92164" name="Picture 8" descr="Figure 4-14 PPTd Topolog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752600"/>
            <a:ext cx="72390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>
          <a:xfrm>
            <a:off x="1219200" y="4724400"/>
            <a:ext cx="4572000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How many possible paths are there between A and B?</a:t>
            </a:r>
          </a:p>
        </p:txBody>
      </p:sp>
      <p:sp>
        <p:nvSpPr>
          <p:cNvPr id="92166" name="TextBox 6"/>
          <p:cNvSpPr txBox="1">
            <a:spLocks noChangeArrowheads="1"/>
          </p:cNvSpPr>
          <p:nvPr/>
        </p:nvSpPr>
        <p:spPr bwMode="auto">
          <a:xfrm>
            <a:off x="2438400" y="3276600"/>
            <a:ext cx="355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1</a:t>
            </a:r>
          </a:p>
        </p:txBody>
      </p:sp>
      <p:sp>
        <p:nvSpPr>
          <p:cNvPr id="92167" name="TextBox 7"/>
          <p:cNvSpPr txBox="1">
            <a:spLocks noChangeArrowheads="1"/>
          </p:cNvSpPr>
          <p:nvPr/>
        </p:nvSpPr>
        <p:spPr bwMode="auto">
          <a:xfrm>
            <a:off x="6477000" y="4419600"/>
            <a:ext cx="355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4</a:t>
            </a:r>
          </a:p>
        </p:txBody>
      </p:sp>
      <p:sp>
        <p:nvSpPr>
          <p:cNvPr id="92168" name="TextBox 8"/>
          <p:cNvSpPr txBox="1">
            <a:spLocks noChangeArrowheads="1"/>
          </p:cNvSpPr>
          <p:nvPr/>
        </p:nvSpPr>
        <p:spPr bwMode="auto">
          <a:xfrm>
            <a:off x="6324600" y="2438400"/>
            <a:ext cx="355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3</a:t>
            </a:r>
          </a:p>
        </p:txBody>
      </p:sp>
      <p:sp>
        <p:nvSpPr>
          <p:cNvPr id="92169" name="TextBox 9"/>
          <p:cNvSpPr txBox="1">
            <a:spLocks noChangeArrowheads="1"/>
          </p:cNvSpPr>
          <p:nvPr/>
        </p:nvSpPr>
        <p:spPr bwMode="auto">
          <a:xfrm>
            <a:off x="4419600" y="4114800"/>
            <a:ext cx="355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2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56322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212933E-8078-447B-B24B-ED17113DB1F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4.12: Major Topologies</a:t>
            </a:r>
            <a:endParaRPr lang="en-US" dirty="0"/>
          </a:p>
        </p:txBody>
      </p:sp>
      <p:pic>
        <p:nvPicPr>
          <p:cNvPr id="94212" name="Picture 7" descr="Figure 4-14 PPTe Topolog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828800"/>
            <a:ext cx="7162800" cy="297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1524000" y="4953000"/>
            <a:ext cx="6553200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What do you think will happen if A and B</a:t>
            </a:r>
            <a:br>
              <a:rPr lang="en-US" sz="2400" dirty="0"/>
            </a:br>
            <a:r>
              <a:rPr lang="en-US" sz="2400" dirty="0"/>
              <a:t>transmit at the same time?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7" name="Content Placeholder 5" descr="Figure 4-14 PPTf Topology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914400" y="3124200"/>
            <a:ext cx="7337425" cy="2382838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7E5908-F4D1-41F8-9814-4B07D9F6DA9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4.12: Major Topologies</a:t>
            </a:r>
            <a:endParaRPr lang="en-US" dirty="0"/>
          </a:p>
        </p:txBody>
      </p:sp>
      <p:sp>
        <p:nvSpPr>
          <p:cNvPr id="96261" name="TextBox 6"/>
          <p:cNvSpPr txBox="1">
            <a:spLocks noChangeArrowheads="1"/>
          </p:cNvSpPr>
          <p:nvPr/>
        </p:nvSpPr>
        <p:spPr bwMode="auto">
          <a:xfrm>
            <a:off x="914400" y="1371600"/>
            <a:ext cx="75438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Lucida Sans Unicode" pitchFamily="34" charset="0"/>
              </a:rPr>
              <a:t>Many real networks have complex topologies incorporating the pure topologies we have just seen.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5" name="Content Placeholder 5" descr="Figure 4-15 PPTa hub and spoke v full mesh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066800" y="1104900"/>
            <a:ext cx="7016750" cy="52959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16675"/>
            <a:ext cx="1295400" cy="288925"/>
          </a:xfrm>
        </p:spPr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248A54-BF2B-404F-A2B9-B4B2CAAA521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4.13: Full Mesh </a:t>
            </a:r>
            <a:r>
              <a:rPr lang="en-US" dirty="0" err="1" smtClean="0"/>
              <a:t>vs</a:t>
            </a:r>
            <a:r>
              <a:rPr lang="en-US" dirty="0" smtClean="0"/>
              <a:t> Hub-and-Spoke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990600"/>
          <a:ext cx="82296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4DCF6FD-423E-4706-96C6-3DC369FEEB0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Network Design and Management Topics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400" y="6477000"/>
            <a:ext cx="1219200" cy="288925"/>
          </a:xfrm>
        </p:spPr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59394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463221-2E9E-4C3C-A9F3-2CDCA48F1C3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4.13: Full Mesh </a:t>
            </a:r>
            <a:r>
              <a:rPr lang="en-US" dirty="0" err="1" smtClean="0"/>
              <a:t>vs</a:t>
            </a:r>
            <a:r>
              <a:rPr lang="en-US" dirty="0" smtClean="0"/>
              <a:t> Hub-and-Spoke</a:t>
            </a:r>
            <a:endParaRPr lang="en-US" dirty="0"/>
          </a:p>
        </p:txBody>
      </p:sp>
      <p:pic>
        <p:nvPicPr>
          <p:cNvPr id="100356" name="Content Placeholder 7" descr="Figure 4-15 PPTb hub and spoke v full mesh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066800" y="1123950"/>
            <a:ext cx="7086600" cy="5329238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pPr eaLnBrk="1" hangingPunct="1"/>
            <a:r>
              <a:rPr lang="en-US" smtClean="0"/>
              <a:t>Full-mesh and hub-and-spoke topologies are opposite ends of a spectrum.</a:t>
            </a:r>
          </a:p>
          <a:p>
            <a:pPr eaLnBrk="1" hangingPunct="1">
              <a:spcBef>
                <a:spcPts val="2400"/>
              </a:spcBef>
            </a:pPr>
            <a:r>
              <a:rPr lang="en-US" smtClean="0"/>
              <a:t>Real network designers must balance cost and reliability when designing complex networks.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0F3C59-EC91-4107-9A50-A8BCF58CAE4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4.13: Full Mesh </a:t>
            </a:r>
            <a:r>
              <a:rPr lang="en-US" dirty="0" err="1" smtClean="0"/>
              <a:t>vs</a:t>
            </a:r>
            <a:r>
              <a:rPr lang="en-US" dirty="0" smtClean="0"/>
              <a:t> Hub-and-Spoke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Content Placeholder 1"/>
          <p:cNvSpPr>
            <a:spLocks noGrp="1"/>
          </p:cNvSpPr>
          <p:nvPr>
            <p:ph idx="1"/>
          </p:nvPr>
        </p:nvSpPr>
        <p:spPr>
          <a:xfrm>
            <a:off x="457200" y="1252538"/>
            <a:ext cx="8229600" cy="2328862"/>
          </a:xfrm>
        </p:spPr>
        <p:txBody>
          <a:bodyPr/>
          <a:lstStyle/>
          <a:p>
            <a:pPr eaLnBrk="1" hangingPunct="1"/>
            <a:r>
              <a:rPr lang="en-US" sz="2400" smtClean="0"/>
              <a:t>Normally, network capacity is higher than the traffic.</a:t>
            </a:r>
          </a:p>
          <a:p>
            <a:pPr eaLnBrk="1" hangingPunct="1">
              <a:spcBef>
                <a:spcPts val="1200"/>
              </a:spcBef>
            </a:pPr>
            <a:r>
              <a:rPr lang="en-US" sz="2400" smtClean="0"/>
              <a:t>Sometimes, however, there will be momentary traffic peaks above the network’s capacity—usually for a fraction of a second to a few seconds.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AD328C0-417A-4D62-8F70-400653FB90A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4.14: Momentary Traffic Peaks</a:t>
            </a:r>
            <a:endParaRPr lang="en-US" dirty="0"/>
          </a:p>
        </p:txBody>
      </p:sp>
      <p:pic>
        <p:nvPicPr>
          <p:cNvPr id="104453" name="Picture 5" descr="Figure 4-16 PPTa Momentary Traffic Peak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581400"/>
            <a:ext cx="853440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4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72400" y="1524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smtClean="0"/>
              <a:t>This congestion causes latency because switches and routers must store frames and packets while waiting to send them out again.</a:t>
            </a:r>
          </a:p>
          <a:p>
            <a:pPr eaLnBrk="1" hangingPunct="1"/>
            <a:r>
              <a:rPr lang="en-US" sz="2400" smtClean="0"/>
              <a:t>Buffers are small, so packets are often lost.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0BCC2F-DCA4-48DE-AF43-A5218E980BE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4.14: Momentary Traffic Peaks</a:t>
            </a:r>
            <a:endParaRPr lang="en-US" dirty="0"/>
          </a:p>
        </p:txBody>
      </p:sp>
      <p:pic>
        <p:nvPicPr>
          <p:cNvPr id="106501" name="Picture 5" descr="Figure 4-16 PPTa Momentary Traffic Peak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3505200"/>
            <a:ext cx="8458200" cy="267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Content Placeholder 1"/>
          <p:cNvSpPr>
            <a:spLocks noGrp="1"/>
          </p:cNvSpPr>
          <p:nvPr>
            <p:ph idx="1"/>
          </p:nvPr>
        </p:nvSpPr>
        <p:spPr>
          <a:xfrm>
            <a:off x="457200" y="1328738"/>
            <a:ext cx="8229600" cy="2328862"/>
          </a:xfrm>
        </p:spPr>
        <p:txBody>
          <a:bodyPr/>
          <a:lstStyle/>
          <a:p>
            <a:pPr eaLnBrk="1" hangingPunct="1"/>
            <a:r>
              <a:rPr lang="en-US" sz="2400" smtClean="0"/>
              <a:t>Overprovisioning is providing </a:t>
            </a:r>
            <a:r>
              <a:rPr lang="en-US" sz="2400" i="1" smtClean="0"/>
              <a:t>far</a:t>
            </a:r>
            <a:r>
              <a:rPr lang="en-US" sz="2400" smtClean="0"/>
              <a:t> more capacity than the network normally needs.</a:t>
            </a:r>
          </a:p>
          <a:p>
            <a:pPr eaLnBrk="1" hangingPunct="1"/>
            <a:r>
              <a:rPr lang="en-US" sz="2400" smtClean="0"/>
              <a:t>This avoids nearly all momentary traffic peaks but is wasteful.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13B245-8EA9-41A7-A398-7948B60F216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4.14: Momentary Traffic Peaks</a:t>
            </a:r>
            <a:endParaRPr lang="en-US" dirty="0"/>
          </a:p>
        </p:txBody>
      </p:sp>
      <p:pic>
        <p:nvPicPr>
          <p:cNvPr id="108549" name="Picture 6" descr="Figure 4-16 PPTb Momentary Traffic Peak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9938" y="3136900"/>
            <a:ext cx="6783387" cy="303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4812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With priority, latency-intolerant traffic, such as voice, is given high priority and will go first if there is congestion.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en-US" sz="2400" smtClean="0"/>
              <a:t>Latency-tolerant traffic, such as e-mail, must wait.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</a:pPr>
            <a:r>
              <a:rPr lang="en-US" sz="2400" smtClean="0"/>
              <a:t>More efficient than overprovisioning; also more labor-intensive.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DF5080-1E00-4A92-A673-12995BC221D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4.14: Momentary Traffic Peaks</a:t>
            </a:r>
            <a:endParaRPr lang="en-US" dirty="0"/>
          </a:p>
        </p:txBody>
      </p:sp>
      <p:pic>
        <p:nvPicPr>
          <p:cNvPr id="110597" name="Picture 7" descr="Figure 4-16 PPTc Momentary Traffic Peak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825875"/>
            <a:ext cx="7675563" cy="249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Content Placeholder 1"/>
          <p:cNvSpPr>
            <a:spLocks noGrp="1"/>
          </p:cNvSpPr>
          <p:nvPr>
            <p:ph idx="1"/>
          </p:nvPr>
        </p:nvSpPr>
        <p:spPr>
          <a:xfrm>
            <a:off x="457200" y="1252538"/>
            <a:ext cx="8229600" cy="1871662"/>
          </a:xfrm>
        </p:spPr>
        <p:txBody>
          <a:bodyPr/>
          <a:lstStyle/>
          <a:p>
            <a:pPr eaLnBrk="1" hangingPunct="1"/>
            <a:r>
              <a:rPr lang="en-US" sz="2400" smtClean="0"/>
              <a:t>QoS guarantees reserved capacity for some traffic, so this traffic always gets through.</a:t>
            </a:r>
          </a:p>
          <a:p>
            <a:pPr eaLnBrk="1" hangingPunct="1"/>
            <a:r>
              <a:rPr lang="en-US" sz="2400" smtClean="0"/>
              <a:t>Other traffic, however, must fight for the remaining capacity.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F39290-415E-4B00-8C2F-EC066EC7736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4.14: Momentary Traffic Peaks</a:t>
            </a:r>
            <a:endParaRPr lang="en-US" dirty="0"/>
          </a:p>
        </p:txBody>
      </p:sp>
      <p:pic>
        <p:nvPicPr>
          <p:cNvPr id="112645" name="Picture 6" descr="Figure 4-16 PPTd Momentary Traffic Peak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8100" y="3276600"/>
            <a:ext cx="7339013" cy="276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05000"/>
          </a:xfrm>
        </p:spPr>
        <p:txBody>
          <a:bodyPr/>
          <a:lstStyle/>
          <a:p>
            <a:pPr eaLnBrk="1" hangingPunct="1"/>
            <a:r>
              <a:rPr lang="en-US" smtClean="0"/>
              <a:t>Overprovisioning, priority, and QoS reservations deal with congestion.</a:t>
            </a:r>
          </a:p>
          <a:p>
            <a:pPr eaLnBrk="1" hangingPunct="1"/>
            <a:r>
              <a:rPr lang="en-US" smtClean="0"/>
              <a:t>Traffic shaping </a:t>
            </a:r>
            <a:r>
              <a:rPr lang="en-US" i="1" smtClean="0"/>
              <a:t>prevents</a:t>
            </a:r>
            <a:r>
              <a:rPr lang="en-US" smtClean="0"/>
              <a:t> congestion by </a:t>
            </a:r>
            <a:r>
              <a:rPr lang="en-US" i="1" smtClean="0"/>
              <a:t>limiting incoming traffic</a:t>
            </a:r>
            <a:r>
              <a:rPr lang="en-US" smtClean="0"/>
              <a:t>.</a:t>
            </a:r>
          </a:p>
          <a:p>
            <a:pPr eaLnBrk="1" hangingPunct="1">
              <a:buFont typeface="Wingdings 3" pitchFamily="18" charset="2"/>
              <a:buNone/>
            </a:pPr>
            <a:endParaRPr lang="en-US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5CF3495-F2F5-4836-A996-3C2A8A9A570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4.15: Traffic Shaping</a:t>
            </a:r>
            <a:endParaRPr lang="en-US" dirty="0"/>
          </a:p>
        </p:txBody>
      </p:sp>
      <p:pic>
        <p:nvPicPr>
          <p:cNvPr id="114693" name="Picture 7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4800" y="1524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3A6D40-F227-41C4-BFDD-32E0B1F93EC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4.15: Traffic Shaping</a:t>
            </a:r>
            <a:endParaRPr lang="en-US" dirty="0"/>
          </a:p>
        </p:txBody>
      </p:sp>
      <p:pic>
        <p:nvPicPr>
          <p:cNvPr id="116740" name="Picture 5" descr="Figure 4-17 PPT revised TrafficShap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228725"/>
            <a:ext cx="88392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1" name="Picture 7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24800" y="1524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Some traffic can be banned and simply filtered out.</a:t>
            </a:r>
          </a:p>
          <a:p>
            <a:pPr eaLnBrk="1" hangingPunct="1">
              <a:spcBef>
                <a:spcPts val="1200"/>
              </a:spcBef>
            </a:pPr>
            <a:r>
              <a:rPr lang="en-US" sz="2400" smtClean="0"/>
              <a:t>Other traffic has both legitimate and illegitimate uses; it can be limited to a certain percentage of traffic.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BF0EBF-C8E1-4EC7-8262-9E590081CBF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4.15: Traffic Shaping</a:t>
            </a:r>
            <a:endParaRPr lang="en-US" dirty="0"/>
          </a:p>
        </p:txBody>
      </p:sp>
      <p:pic>
        <p:nvPicPr>
          <p:cNvPr id="120837" name="Picture 5" descr="Figure 4-17 PPTb revised TrafficShap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4800" y="3048000"/>
            <a:ext cx="74549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Content Placeholder 5" descr="Figure 4-1 PPT SDLC and SLC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2128838"/>
            <a:ext cx="8229600" cy="373856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E17660-CAD7-45CF-84C3-77E2B3AD964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4.1: The SDLC versus the SLC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438400" y="1443038"/>
            <a:ext cx="6553200" cy="2438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Networking must go beyond the systems development life cycle to the full system life cycle over the network’s life.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It also needs to understand the business system in which each network component operates.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033463"/>
          </a:xfrm>
        </p:spPr>
        <p:txBody>
          <a:bodyPr/>
          <a:lstStyle/>
          <a:p>
            <a:pPr eaLnBrk="1" hangingPunct="1"/>
            <a:r>
              <a:rPr lang="en-US" sz="2400" smtClean="0"/>
              <a:t>Compression can help if traffic chronically exceeds the capacity on a line.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940290-4F94-474C-BC2E-83373E16BB6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4.16: Compression</a:t>
            </a:r>
            <a:endParaRPr lang="en-US" dirty="0"/>
          </a:p>
        </p:txBody>
      </p:sp>
      <p:pic>
        <p:nvPicPr>
          <p:cNvPr id="122885" name="Picture 5" descr="Figure 4-18 PPTa Compression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306638"/>
            <a:ext cx="8534400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1295400" y="2895600"/>
            <a:ext cx="1295400" cy="21336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886200" y="3352800"/>
            <a:ext cx="1219200" cy="7620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90800" y="2133600"/>
            <a:ext cx="5334000" cy="1066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8 Gbps is needed.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The line can carry only 1 Gbps.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838200"/>
          </a:xfrm>
        </p:spPr>
        <p:txBody>
          <a:bodyPr/>
          <a:lstStyle/>
          <a:p>
            <a:pPr eaLnBrk="1" hangingPunct="1"/>
            <a:r>
              <a:rPr lang="en-US" sz="2400" smtClean="0"/>
              <a:t>Data often contains redundancies and can be compressed.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026AE8-526F-4C36-935E-D9964EEBF88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4.16: Compression</a:t>
            </a:r>
            <a:endParaRPr lang="en-US" dirty="0"/>
          </a:p>
        </p:txBody>
      </p:sp>
      <p:pic>
        <p:nvPicPr>
          <p:cNvPr id="124933" name="Picture 6" descr="Figure 4-18 PPTb Compression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362200"/>
            <a:ext cx="8602663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2057400" y="2530475"/>
            <a:ext cx="1981200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86000" y="4470400"/>
            <a:ext cx="43434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838200"/>
          </a:xfrm>
        </p:spPr>
        <p:txBody>
          <a:bodyPr/>
          <a:lstStyle/>
          <a:p>
            <a:pPr eaLnBrk="1" hangingPunct="1"/>
            <a:r>
              <a:rPr lang="en-US" sz="2400" smtClean="0"/>
              <a:t>Must have compatible compression equipment at the two ends of the line.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A2316AF-F8D0-48B5-A1FB-494CB86ADB9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4.16: Compression</a:t>
            </a:r>
            <a:endParaRPr lang="en-US" dirty="0"/>
          </a:p>
        </p:txBody>
      </p:sp>
      <p:pic>
        <p:nvPicPr>
          <p:cNvPr id="126981" name="Picture 6" descr="Figure 4-18 PPTb Compression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438400"/>
            <a:ext cx="8602663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2057400" y="2600325"/>
            <a:ext cx="1981200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038725" y="2667000"/>
            <a:ext cx="1981200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4.17: Natural Designs</a:t>
            </a:r>
            <a:endParaRPr lang="en-US" sz="2800" dirty="0"/>
          </a:p>
        </p:txBody>
      </p:sp>
      <p:sp>
        <p:nvSpPr>
          <p:cNvPr id="129026" name="Content Placeholder 6"/>
          <p:cNvSpPr>
            <a:spLocks noGrp="1"/>
          </p:cNvSpPr>
          <p:nvPr>
            <p:ph sz="quarter" idx="2"/>
          </p:nvPr>
        </p:nvSpPr>
        <p:spPr>
          <a:xfrm>
            <a:off x="228600" y="914400"/>
            <a:ext cx="3429000" cy="5334000"/>
          </a:xfrm>
          <a:ln>
            <a:prstDash val="solid"/>
          </a:ln>
        </p:spPr>
        <p:txBody>
          <a:bodyPr/>
          <a:lstStyle/>
          <a:p>
            <a:pPr eaLnBrk="1" hangingPunct="1"/>
            <a:r>
              <a:rPr lang="en-US" sz="2800" smtClean="0"/>
              <a:t>Often, the design of a building naturally constrains the topology of a design.</a:t>
            </a:r>
          </a:p>
        </p:txBody>
      </p:sp>
      <p:pic>
        <p:nvPicPr>
          <p:cNvPr id="129027" name="Content Placeholder 9" descr="Figure 4-19 PPT  Natural Design.png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>
            <a:fillRect/>
          </a:stretch>
        </p:blipFill>
        <p:spPr>
          <a:xfrm>
            <a:off x="3505200" y="912813"/>
            <a:ext cx="5486400" cy="5510212"/>
          </a:xfrm>
          <a:ln>
            <a:prstDash val="solid"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0"/>
            <a:ext cx="1320800" cy="288925"/>
          </a:xfrm>
        </p:spPr>
        <p:txBody>
          <a:bodyPr/>
          <a:lstStyle/>
          <a:p>
            <a:pPr>
              <a:defRPr/>
            </a:pPr>
            <a:r>
              <a:rPr lang="en-US" sz="1100">
                <a:latin typeface="Arial" charset="0"/>
              </a:rPr>
              <a:t>© 2013 Pearson</a:t>
            </a:r>
            <a:endParaRPr lang="en-US" sz="1100"/>
          </a:p>
        </p:txBody>
      </p:sp>
      <p:sp>
        <p:nvSpPr>
          <p:cNvPr id="7270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F8C46A-59F8-427C-A751-E6C78B066EE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>
              <a:cs typeface="Arial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391400" y="1295400"/>
            <a:ext cx="15240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467600" y="2895600"/>
            <a:ext cx="15240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53200" y="4953000"/>
            <a:ext cx="2362200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9033" name="Picture 13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72400" y="1524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990600"/>
          <a:ext cx="82296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6FFBA34-3C79-4E68-92D2-657D26C9F55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Network Design and Management Topics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Comparing Alternatives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Designers must select among competing approaches and even competing technologies.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When learning about technologies and network designs, you need to look carefully at pros and cons.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Comparing alternatives is a major theme of this book.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Do not study concepts in isolation.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19CE462-098E-4453-8652-3A69BDD2B4C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4.18: Product Selection</a:t>
            </a:r>
            <a:endParaRPr lang="en-US" dirty="0"/>
          </a:p>
        </p:txBody>
      </p:sp>
      <p:pic>
        <p:nvPicPr>
          <p:cNvPr id="135173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1524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Minimum Requirements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Specifications that set particular requirements must be met.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Noncompliant products that do not meet a minimum requirement cannot be considered further.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A failure to scale to meet expected traffic would be an example.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C767470-65C0-467B-BD89-14A6B7DB37C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4.18: Product Selection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652463"/>
          </a:xfrm>
        </p:spPr>
        <p:txBody>
          <a:bodyPr/>
          <a:lstStyle/>
          <a:p>
            <a:pPr eaLnBrk="1" hangingPunct="1"/>
            <a:r>
              <a:rPr lang="en-US" smtClean="0"/>
              <a:t>4.19: Scalability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97009A0-D435-4827-B1C7-62873CF7C41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4.18: Product Selection</a:t>
            </a:r>
            <a:endParaRPr lang="en-US" dirty="0"/>
          </a:p>
        </p:txBody>
      </p:sp>
      <p:pic>
        <p:nvPicPr>
          <p:cNvPr id="139269" name="Picture 5" descr="Figure 4-22a  PPT Scalabilit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000" y="1905000"/>
            <a:ext cx="6756400" cy="443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3124200" y="3505200"/>
            <a:ext cx="4648200" cy="1295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There is a maximum</a:t>
            </a: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expected traffic volume.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Content Placeholder 1"/>
          <p:cNvSpPr>
            <a:spLocks noGrp="1"/>
          </p:cNvSpPr>
          <p:nvPr>
            <p:ph idx="1"/>
          </p:nvPr>
        </p:nvSpPr>
        <p:spPr>
          <a:xfrm>
            <a:off x="457200" y="1023938"/>
            <a:ext cx="8229600" cy="652462"/>
          </a:xfrm>
        </p:spPr>
        <p:txBody>
          <a:bodyPr/>
          <a:lstStyle/>
          <a:p>
            <a:pPr eaLnBrk="1" hangingPunct="1"/>
            <a:r>
              <a:rPr lang="en-US" smtClean="0"/>
              <a:t>4.19: Scalability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B9017A-5CD3-48AD-B570-0C89AB1C183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4.18: Product Selection</a:t>
            </a:r>
            <a:endParaRPr lang="en-US" dirty="0"/>
          </a:p>
        </p:txBody>
      </p:sp>
      <p:pic>
        <p:nvPicPr>
          <p:cNvPr id="141317" name="Picture 8" descr="Figure 4-22 PPTb Scalabilit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1447800"/>
            <a:ext cx="7427913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8" name="Picture 10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0" y="228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838200"/>
          </a:xfrm>
        </p:spPr>
        <p:txBody>
          <a:bodyPr/>
          <a:lstStyle/>
          <a:p>
            <a:pPr eaLnBrk="1" hangingPunct="1"/>
            <a:r>
              <a:rPr lang="en-US" sz="2400" smtClean="0"/>
              <a:t>Multicriteria decision making is a disciplined way to look at and evaluate all aspects of alternatives.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F54927-87C9-4D2D-8834-DAB5BA15B9C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4.20: Product Selection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6200" y="2209800"/>
          <a:ext cx="89916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6507"/>
                <a:gridCol w="1306359"/>
                <a:gridCol w="1511862"/>
                <a:gridCol w="1403921"/>
                <a:gridCol w="1619803"/>
                <a:gridCol w="1273148"/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Product A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Product B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Criterion</a:t>
                      </a:r>
                      <a:endParaRPr lang="en-US" sz="2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Criterion</a:t>
                      </a:r>
                    </a:p>
                    <a:p>
                      <a:pPr algn="ctr"/>
                      <a:r>
                        <a:rPr lang="en-US" sz="2000" dirty="0" smtClean="0"/>
                        <a:t>Weight</a:t>
                      </a:r>
                    </a:p>
                    <a:p>
                      <a:pPr algn="ctr"/>
                      <a:r>
                        <a:rPr lang="en-US" sz="2000" dirty="0" smtClean="0"/>
                        <a:t>(Max 5)</a:t>
                      </a:r>
                      <a:endParaRPr lang="en-US" sz="2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Product</a:t>
                      </a:r>
                      <a:r>
                        <a:rPr lang="en-US" sz="2000" baseline="0" dirty="0" smtClean="0"/>
                        <a:t> Rating (Max 10)</a:t>
                      </a:r>
                      <a:endParaRPr lang="en-US" sz="2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Criterion Score</a:t>
                      </a:r>
                      <a:endParaRPr lang="en-US" sz="2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Product</a:t>
                      </a:r>
                      <a:r>
                        <a:rPr lang="en-US" sz="2000" baseline="0" dirty="0" smtClean="0"/>
                        <a:t> Rating (Max 10)</a:t>
                      </a:r>
                      <a:endParaRPr lang="en-US" sz="2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Criterion Score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Functionality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20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Ease of management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16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Cost*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32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Total Score</a:t>
                      </a:r>
                      <a:endParaRPr lang="en-US" sz="2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64</a:t>
                      </a:r>
                      <a:endParaRPr lang="en-US" sz="2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68</a:t>
                      </a:r>
                      <a:endParaRPr lang="en-US" sz="2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1219200" y="5638800"/>
            <a:ext cx="6477000" cy="533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*Higher cost ratings indicate lower cost.</a:t>
            </a:r>
          </a:p>
        </p:txBody>
      </p:sp>
      <p:pic>
        <p:nvPicPr>
          <p:cNvPr id="143415" name="Picture 8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48600" y="1524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ounded Rectangle 1"/>
          <p:cNvSpPr/>
          <p:nvPr/>
        </p:nvSpPr>
        <p:spPr>
          <a:xfrm>
            <a:off x="4724400" y="5029200"/>
            <a:ext cx="14478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654925" y="5029200"/>
            <a:ext cx="14478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Content Placeholder 5" descr="Figure 4-2 PPT Network Demand and Budget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905000"/>
            <a:ext cx="8274050" cy="29718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70576DD-6040-434E-8472-D85566BAD73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4.2: Network Demand and Budget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057400" y="4191000"/>
            <a:ext cx="5181600" cy="1295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User demand is growing much faster than network budgets.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Cost efficiency is always critical.</a:t>
            </a:r>
          </a:p>
        </p:txBody>
      </p:sp>
      <p:pic>
        <p:nvPicPr>
          <p:cNvPr id="21510" name="Picture 7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52600" y="13716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/>
          <a:lstStyle/>
          <a:p>
            <a:pPr eaLnBrk="1" hangingPunct="1"/>
            <a:r>
              <a:rPr lang="en-US" smtClean="0"/>
              <a:t>Cost is difficult to measure.</a:t>
            </a:r>
          </a:p>
          <a:p>
            <a:pPr eaLnBrk="1" hangingPunct="1">
              <a:spcBef>
                <a:spcPts val="1200"/>
              </a:spcBef>
            </a:pPr>
            <a:r>
              <a:rPr lang="en-US" smtClean="0"/>
              <a:t>Systems Development Life Cycle Costs</a:t>
            </a:r>
          </a:p>
          <a:p>
            <a:pPr lvl="1" eaLnBrk="1" hangingPunct="1"/>
            <a:r>
              <a:rPr lang="en-US" smtClean="0"/>
              <a:t>Hardware: full price</a:t>
            </a:r>
            <a:r>
              <a:rPr lang="en-US" smtClean="0">
                <a:ea typeface="Lucida Sans Unicode" pitchFamily="34" charset="0"/>
                <a:cs typeface="Lucida Sans Unicode" pitchFamily="34" charset="0"/>
              </a:rPr>
              <a:t>—</a:t>
            </a:r>
            <a:r>
              <a:rPr lang="en-US" smtClean="0"/>
              <a:t>base price plus necessary optional components</a:t>
            </a:r>
          </a:p>
          <a:p>
            <a:pPr lvl="1" eaLnBrk="1" hangingPunct="1"/>
            <a:r>
              <a:rPr lang="en-US" smtClean="0"/>
              <a:t>Software: full price</a:t>
            </a:r>
            <a:r>
              <a:rPr lang="en-US" smtClean="0">
                <a:ea typeface="Lucida Sans Unicode" pitchFamily="34" charset="0"/>
                <a:cs typeface="Lucida Sans Unicode" pitchFamily="34" charset="0"/>
              </a:rPr>
              <a:t>—</a:t>
            </a:r>
            <a:r>
              <a:rPr lang="en-US" smtClean="0"/>
              <a:t>base price plus necessary optional modules</a:t>
            </a:r>
          </a:p>
          <a:p>
            <a:pPr lvl="1" eaLnBrk="1" hangingPunct="1"/>
            <a:r>
              <a:rPr lang="en-US" smtClean="0"/>
              <a:t>Labor costs: Network staff </a:t>
            </a:r>
            <a:r>
              <a:rPr lang="en-US" i="1" smtClean="0"/>
              <a:t>and</a:t>
            </a:r>
            <a:r>
              <a:rPr lang="en-US" smtClean="0"/>
              <a:t> user costs during development</a:t>
            </a:r>
          </a:p>
          <a:p>
            <a:pPr lvl="1" eaLnBrk="1" hangingPunct="1"/>
            <a:r>
              <a:rPr lang="en-US" smtClean="0"/>
              <a:t>Outsourced development cost</a:t>
            </a:r>
          </a:p>
          <a:p>
            <a:pPr lvl="1" eaLnBrk="1" hangingPunct="1"/>
            <a:r>
              <a:rPr lang="en-US" smtClean="0"/>
              <a:t>Total development investment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12407C5-B692-4E66-99DC-2D64CFB8374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4.21: Cost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System Life Cycle Costs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Development cost plus ongoing cost, which usually is much larger than development cost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Measured as the total cost of ownership (TCO)</a:t>
            </a:r>
          </a:p>
          <a:p>
            <a:pPr lvl="2" eaLnBrk="1" hangingPunct="1">
              <a:spcBef>
                <a:spcPts val="600"/>
              </a:spcBef>
            </a:pPr>
            <a:r>
              <a:rPr lang="en-US" smtClean="0"/>
              <a:t>All costs over a system’s total life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SDLC cost plus carrier costs</a:t>
            </a:r>
          </a:p>
          <a:p>
            <a:pPr lvl="2" eaLnBrk="1" hangingPunct="1">
              <a:spcBef>
                <a:spcPts val="600"/>
              </a:spcBef>
            </a:pPr>
            <a:r>
              <a:rPr lang="en-US" smtClean="0"/>
              <a:t>Carrier pricing is complex and difficult to analyze</a:t>
            </a:r>
          </a:p>
          <a:p>
            <a:pPr lvl="2" eaLnBrk="1" hangingPunct="1">
              <a:spcBef>
                <a:spcPts val="600"/>
              </a:spcBef>
            </a:pPr>
            <a:r>
              <a:rPr lang="en-US" smtClean="0"/>
              <a:t>Often locked in by multi-year leases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8294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B299FA-5721-47E1-9A95-26033D959AE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4.21: Cost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990600"/>
          <a:ext cx="82296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8397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11FD55-8CD4-468A-A8FF-6D507C85765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Network Design and Management Topics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Described as OAM&amp;P</a:t>
            </a:r>
          </a:p>
          <a:p>
            <a:pPr eaLnBrk="1" hangingPunct="1"/>
            <a:r>
              <a:rPr lang="en-US" smtClean="0"/>
              <a:t>Operations</a:t>
            </a:r>
          </a:p>
          <a:p>
            <a:pPr lvl="1" eaLnBrk="1" hangingPunct="1"/>
            <a:r>
              <a:rPr lang="en-US" smtClean="0"/>
              <a:t>Moment-by-moment traffic management</a:t>
            </a:r>
          </a:p>
          <a:p>
            <a:pPr lvl="1" eaLnBrk="1" hangingPunct="1"/>
            <a:r>
              <a:rPr lang="en-US" smtClean="0"/>
              <a:t>Network operations center (NOC)</a:t>
            </a:r>
          </a:p>
          <a:p>
            <a:pPr eaLnBrk="1" hangingPunct="1"/>
            <a:r>
              <a:rPr lang="en-US" smtClean="0"/>
              <a:t>Administration</a:t>
            </a:r>
          </a:p>
          <a:p>
            <a:pPr lvl="1" eaLnBrk="1" hangingPunct="1"/>
            <a:r>
              <a:rPr lang="en-US" smtClean="0"/>
              <a:t>Paying bills, administering contracts, and so on</a:t>
            </a:r>
          </a:p>
          <a:p>
            <a:pPr lvl="1" eaLnBrk="1" hangingPunct="1"/>
            <a:r>
              <a:rPr lang="en-US" smtClean="0"/>
              <a:t>Dull but necessary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8499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1FFC7D-C610-49F5-B797-D8F291B09B1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4.22: Ongoing Management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Maintenance</a:t>
            </a:r>
          </a:p>
          <a:p>
            <a:pPr lvl="1" eaLnBrk="1" hangingPunct="1"/>
            <a:r>
              <a:rPr lang="en-US" smtClean="0"/>
              <a:t>Fixing things that go wrong</a:t>
            </a:r>
          </a:p>
          <a:p>
            <a:pPr lvl="1" eaLnBrk="1" hangingPunct="1"/>
            <a:r>
              <a:rPr lang="en-US" smtClean="0"/>
              <a:t>Also, preventative maintenance</a:t>
            </a:r>
          </a:p>
          <a:p>
            <a:pPr lvl="1" eaLnBrk="1" hangingPunct="1"/>
            <a:r>
              <a:rPr lang="en-US" smtClean="0"/>
              <a:t>Maintenance staff should be separate from the operations staff</a:t>
            </a:r>
          </a:p>
          <a:p>
            <a:pPr lvl="2" eaLnBrk="1" hangingPunct="1">
              <a:spcBef>
                <a:spcPts val="600"/>
              </a:spcBef>
            </a:pPr>
            <a:r>
              <a:rPr lang="en-US" smtClean="0"/>
              <a:t>Different skill set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8601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7AFBBB-9AB9-4E43-9F81-8D0796BCB37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4.22: Ongoing Management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Provisioning (providing service)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Includes physical installation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Includes setting up user accounts and services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Reprovisioning when things change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Deprovisioning when accounts and services are no longer appropriate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Collectively, extremely expensive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8704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9F388A5-1325-457B-839A-47C4882CC41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4.22: Ongoing Management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990600"/>
          <a:ext cx="82296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8806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A2EE06-979B-4B6C-9C66-339F277F706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Network Design and Management Topics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Content Placeholder 1"/>
          <p:cNvSpPr>
            <a:spLocks noGrp="1"/>
          </p:cNvSpPr>
          <p:nvPr>
            <p:ph idx="1"/>
          </p:nvPr>
        </p:nvSpPr>
        <p:spPr>
          <a:xfrm>
            <a:off x="457200" y="1798638"/>
            <a:ext cx="8229600" cy="4525962"/>
          </a:xfrm>
        </p:spPr>
        <p:txBody>
          <a:bodyPr/>
          <a:lstStyle/>
          <a:p>
            <a:pPr eaLnBrk="1" hangingPunct="1"/>
            <a:r>
              <a:rPr lang="en-US" smtClean="0"/>
              <a:t>It is desirable to have network visibility—to know the status of all devices at all times.</a:t>
            </a:r>
          </a:p>
          <a:p>
            <a:pPr eaLnBrk="1" hangingPunct="1">
              <a:spcBef>
                <a:spcPts val="2400"/>
              </a:spcBef>
            </a:pPr>
            <a:r>
              <a:rPr lang="en-US" smtClean="0"/>
              <a:t>Ping can determine if a host or router is reachable.</a:t>
            </a:r>
          </a:p>
          <a:p>
            <a:pPr eaLnBrk="1" hangingPunct="1">
              <a:spcBef>
                <a:spcPts val="2400"/>
              </a:spcBef>
            </a:pPr>
            <a:r>
              <a:rPr lang="en-US" smtClean="0"/>
              <a:t>The simple network management protocol (SNMP) is designed to collect extensive information needed for network visibility.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8909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5D813D2-E87D-4AC6-9B96-01B61847094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4.26: Simple Network Management Protocol (SNMP)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smtClean="0"/>
              <a:t>Central manager program communicates with each managed device.</a:t>
            </a:r>
          </a:p>
          <a:p>
            <a:pPr eaLnBrk="1" hangingPunct="1">
              <a:spcBef>
                <a:spcPts val="1200"/>
              </a:spcBef>
            </a:pPr>
            <a:r>
              <a:rPr lang="en-US" sz="2400" smtClean="0"/>
              <a:t>Actually, the manager communicates with a network management agent on each device.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9011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B98BF3-242D-4EC6-808C-6F8AE7A005A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4.23: SNMP</a:t>
            </a:r>
            <a:endParaRPr lang="en-US" dirty="0"/>
          </a:p>
        </p:txBody>
      </p:sp>
      <p:pic>
        <p:nvPicPr>
          <p:cNvPr id="161797" name="Picture 5" descr="Figure 4-26 PPTa Network Management Softwar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813" y="3352800"/>
            <a:ext cx="871378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4114800" y="3200400"/>
            <a:ext cx="3352800" cy="9906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38200" y="4114800"/>
            <a:ext cx="20574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947863"/>
          </a:xfrm>
        </p:spPr>
        <p:txBody>
          <a:bodyPr/>
          <a:lstStyle/>
          <a:p>
            <a:pPr eaLnBrk="1" hangingPunct="1"/>
            <a:r>
              <a:rPr lang="en-US" sz="2400" smtClean="0"/>
              <a:t>The manager sends commands and gets responses.</a:t>
            </a:r>
          </a:p>
          <a:p>
            <a:pPr eaLnBrk="1" hangingPunct="1">
              <a:spcBef>
                <a:spcPts val="1200"/>
              </a:spcBef>
            </a:pPr>
            <a:r>
              <a:rPr lang="en-US" sz="2400" smtClean="0"/>
              <a:t>Agents can send traps (alarms) if there are problems.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8009B5-6422-46BB-B085-D140D27A830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4.23: SNMP</a:t>
            </a:r>
            <a:endParaRPr lang="en-US" dirty="0"/>
          </a:p>
        </p:txBody>
      </p:sp>
      <p:pic>
        <p:nvPicPr>
          <p:cNvPr id="163845" name="Picture 5" descr="Figure 4-26 PPTc Network Management Softwar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030538"/>
            <a:ext cx="8448675" cy="329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2133600" y="4391025"/>
            <a:ext cx="5181600" cy="20574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20482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2D851D-68EA-4760-810B-D3DADEC6DC4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4.3: Strategic Network Planning</a:t>
            </a:r>
            <a:endParaRPr lang="en-US" dirty="0"/>
          </a:p>
        </p:txBody>
      </p:sp>
      <p:pic>
        <p:nvPicPr>
          <p:cNvPr id="23556" name="Content Placeholder 7" descr="Figure 4-3 PPT Strategic Network Planning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524000"/>
            <a:ext cx="8458200" cy="4356100"/>
          </a:xfr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990600"/>
          </a:xfrm>
        </p:spPr>
        <p:txBody>
          <a:bodyPr/>
          <a:lstStyle/>
          <a:p>
            <a:pPr eaLnBrk="1" hangingPunct="1"/>
            <a:r>
              <a:rPr lang="en-US" sz="2400" smtClean="0"/>
              <a:t>Information from agents is stored in the SNMP management information base.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9216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CFE92E-2ACA-406C-8CA2-2025FE6C683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4.23: SNMP</a:t>
            </a:r>
            <a:endParaRPr lang="en-US" dirty="0"/>
          </a:p>
        </p:txBody>
      </p:sp>
      <p:pic>
        <p:nvPicPr>
          <p:cNvPr id="165893" name="Picture 6" descr="Figure 4-26 PPTb Network Management Softwar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600" y="2570163"/>
            <a:ext cx="8890000" cy="322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1905000" y="4267200"/>
            <a:ext cx="2438400" cy="1676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Content Placeholder 1"/>
          <p:cNvSpPr>
            <a:spLocks noGrp="1"/>
          </p:cNvSpPr>
          <p:nvPr>
            <p:ph idx="1"/>
          </p:nvPr>
        </p:nvSpPr>
        <p:spPr>
          <a:xfrm>
            <a:off x="4114800" y="1295400"/>
            <a:ext cx="4724400" cy="4724400"/>
          </a:xfrm>
        </p:spPr>
        <p:txBody>
          <a:bodyPr/>
          <a:lstStyle/>
          <a:p>
            <a:pPr eaLnBrk="1" hangingPunct="1"/>
            <a:r>
              <a:rPr lang="en-US" smtClean="0"/>
              <a:t>Network visualization programs analyze information from the MIB to portray the network, do troubleshooting, and answer specific questions.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9318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C392011-FE5C-45DA-96CB-752992031A5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4.23: SNMP</a:t>
            </a:r>
            <a:endParaRPr lang="en-US" dirty="0"/>
          </a:p>
        </p:txBody>
      </p:sp>
      <p:pic>
        <p:nvPicPr>
          <p:cNvPr id="167941" name="Picture 7" descr="Figure 4-26 PPTd Network Management Softwar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295400"/>
            <a:ext cx="3741738" cy="449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990600" y="3651250"/>
            <a:ext cx="3200400" cy="1600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67943" name="Picture 8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72400" y="1524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Content Placeholder 1"/>
          <p:cNvSpPr>
            <a:spLocks noGrp="1"/>
          </p:cNvSpPr>
          <p:nvPr>
            <p:ph idx="1"/>
          </p:nvPr>
        </p:nvSpPr>
        <p:spPr>
          <a:xfrm>
            <a:off x="4114800" y="1295400"/>
            <a:ext cx="4724400" cy="4724400"/>
          </a:xfrm>
        </p:spPr>
        <p:txBody>
          <a:bodyPr/>
          <a:lstStyle/>
          <a:p>
            <a:pPr eaLnBrk="1" hangingPunct="1"/>
            <a:r>
              <a:rPr lang="en-US" smtClean="0"/>
              <a:t>SNMP interactions are standardized, but network visualization program functionality is not, in order not to constrain developers of visualization tools.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9318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6D76999-51D3-4D52-9617-72AD0188B39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4.23: SNMP</a:t>
            </a:r>
            <a:endParaRPr lang="en-US" dirty="0"/>
          </a:p>
        </p:txBody>
      </p:sp>
      <p:pic>
        <p:nvPicPr>
          <p:cNvPr id="169989" name="Picture 7" descr="Figure 4-26 PPTd Network Management Softwar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300163"/>
            <a:ext cx="3741738" cy="449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990600" y="3663950"/>
            <a:ext cx="3200400" cy="1600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69991" name="Picture 8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72400" y="1524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609600" y="1066800"/>
          <a:ext cx="82296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9421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4CED0C-196E-49C6-8659-345250ADF8E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350838"/>
            <a:ext cx="8229600" cy="563562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Where We’ve Been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 have finished the four introductory chapters.</a:t>
            </a:r>
          </a:p>
          <a:p>
            <a:pPr lvl="1"/>
            <a:r>
              <a:rPr lang="en-US" smtClean="0"/>
              <a:t>How we got here</a:t>
            </a:r>
          </a:p>
          <a:p>
            <a:pPr lvl="1"/>
            <a:r>
              <a:rPr lang="en-US" smtClean="0"/>
              <a:t>Network standards</a:t>
            </a:r>
          </a:p>
          <a:p>
            <a:pPr lvl="1"/>
            <a:r>
              <a:rPr lang="en-US" smtClean="0"/>
              <a:t>Network security</a:t>
            </a:r>
          </a:p>
          <a:p>
            <a:pPr lvl="1"/>
            <a:r>
              <a:rPr lang="en-US" smtClean="0"/>
              <a:t>Network design and management</a:t>
            </a:r>
          </a:p>
          <a:p>
            <a:r>
              <a:rPr lang="en-US" smtClean="0"/>
              <a:t>We will apply the concepts you learned in these chapters throughout the book.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Where We are Going Next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7FED5-6524-4B28-A3D7-69FEDE8A4C8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" descr="C:\Users\x\Dropbox\000 N9\Images for PPTs\FLIA_Ph18_AALBFNY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80975" y="0"/>
            <a:ext cx="935355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>
          <a:xfrm>
            <a:off x="685800" y="3810000"/>
            <a:ext cx="7772400" cy="1001713"/>
          </a:xfrm>
        </p:spPr>
        <p:txBody>
          <a:bodyPr/>
          <a:lstStyle/>
          <a:p>
            <a:pPr marR="0"/>
            <a:r>
              <a:rPr lang="en-US" smtClean="0"/>
              <a:t>Chapter 5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0325" y="5665788"/>
            <a:ext cx="7797800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6200" y="304800"/>
            <a:ext cx="6781800" cy="9153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48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l" fontAlgn="auto">
              <a:spcAft>
                <a:spcPts val="0"/>
              </a:spcAft>
              <a:defRPr/>
            </a:pPr>
            <a:r>
              <a:rPr lang="en-US" dirty="0" smtClean="0"/>
              <a:t>Wired Ethernet LANs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6200" y="1447800"/>
            <a:ext cx="1905000" cy="5794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45720" rIns="45720">
            <a:normAutofit/>
          </a:bodyPr>
          <a:lstStyle/>
          <a:p>
            <a:pPr>
              <a:buClr>
                <a:schemeClr val="accent1"/>
              </a:buClr>
              <a:buSzPct val="68000"/>
              <a:buFont typeface="Wingdings 3" pitchFamily="18" charset="2"/>
              <a:buNone/>
            </a:pPr>
            <a:r>
              <a:rPr lang="en-US" sz="2700">
                <a:solidFill>
                  <a:schemeClr val="tx2"/>
                </a:solidFill>
                <a:cs typeface="Arial" charset="0"/>
              </a:rPr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303653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386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7B88B6C-7F47-4E71-9EB3-0A5B5936A58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Ethernet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466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r>
              <a:rPr lang="en-US" smtClean="0"/>
              <a:t>Four Introductory Chapters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Gave you the concepts and principles to apply for the rest of the term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Chapter 1: Core concepts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Chapter 2: Standards concepts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Chapter 3: Security principles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Chapter 4: Network management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38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Where We’ve Been</a:t>
            </a: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C6BE15D-7B9C-4595-9B0A-4B645F6BE58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77</a:t>
            </a:fld>
            <a:endParaRPr lang="en-US"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3642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r>
              <a:rPr lang="en-US" smtClean="0"/>
              <a:t>Three Chapters on Local Area Networks</a:t>
            </a:r>
          </a:p>
          <a:p>
            <a:pPr lvl="1"/>
            <a:r>
              <a:rPr lang="en-US" b="1" smtClean="0"/>
              <a:t>Chapter 5: Wired Ethernet LANs</a:t>
            </a:r>
          </a:p>
          <a:p>
            <a:pPr lvl="1"/>
            <a:r>
              <a:rPr lang="en-US" smtClean="0"/>
              <a:t>Chapters 6 and 7: Wireless LANs</a:t>
            </a:r>
          </a:p>
          <a:p>
            <a:pPr lvl="1"/>
            <a:r>
              <a:rPr lang="en-US" smtClean="0"/>
              <a:t>Governed by Layer 1 and Layer 2 Standards</a:t>
            </a:r>
          </a:p>
          <a:p>
            <a:r>
              <a:rPr lang="en-US" smtClean="0"/>
              <a:t>Remaining Chapters</a:t>
            </a:r>
          </a:p>
          <a:p>
            <a:pPr lvl="1"/>
            <a:r>
              <a:rPr lang="en-US" smtClean="0"/>
              <a:t>Chapters 8 and 9: TCP/IP Internetworking</a:t>
            </a:r>
          </a:p>
          <a:p>
            <a:pPr lvl="1"/>
            <a:r>
              <a:rPr lang="en-US" smtClean="0"/>
              <a:t>Chapter 10: Wide Area Networks</a:t>
            </a:r>
          </a:p>
          <a:p>
            <a:pPr lvl="1"/>
            <a:r>
              <a:rPr lang="en-US" smtClean="0"/>
              <a:t>Chapter 11: Applications</a:t>
            </a:r>
          </a:p>
        </p:txBody>
      </p:sp>
      <p:sp>
        <p:nvSpPr>
          <p:cNvPr id="18434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3AD9727-91B7-45B8-A47F-1EF9CE522E6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78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Where We Are Going</a:t>
            </a:r>
            <a:endParaRPr lang="en-US" dirty="0"/>
          </a:p>
        </p:txBody>
      </p:sp>
      <p:pic>
        <p:nvPicPr>
          <p:cNvPr id="18436" name="Picture 11" descr="CEP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0" y="29464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2679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1000" y="1447800"/>
          <a:ext cx="8305800" cy="4626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/>
                <a:gridCol w="2667000"/>
                <a:gridCol w="327660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Characteristic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Local Area Network (LAN)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Wide Area Network (WAN)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Location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Located entirely on customer’s premises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Must carry transmissions beyond customer’s premises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Consequence of Location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Owning company operates the LAN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User must contract with a carrier that has rights of way to carry wires between premises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5.1: LANs versus WANs </a:t>
            </a:r>
            <a:endParaRPr lang="en-US" dirty="0"/>
          </a:p>
        </p:txBody>
      </p:sp>
      <p:sp>
        <p:nvSpPr>
          <p:cNvPr id="19476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F2A6E89-6BEC-4012-A4E6-6A0E6D2B602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79</a:t>
            </a:fld>
            <a:endParaRPr lang="en-US">
              <a:cs typeface="Arial" charset="0"/>
            </a:endParaRPr>
          </a:p>
        </p:txBody>
      </p:sp>
      <p:pic>
        <p:nvPicPr>
          <p:cNvPr id="19477" name="Picture 11" descr="CEP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6670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7293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990600"/>
          <a:ext cx="82296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93BA99-FFCE-4D30-9F71-630A0BD02FE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Network Design and Management Topics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1000" y="1447800"/>
          <a:ext cx="8305800" cy="3364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/>
                <a:gridCol w="2667000"/>
                <a:gridCol w="327660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Characteristic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Local Area Network (LAN)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Wide Area Network (WAN)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Technology and Service Consequence of Corporate versus Carrier Ownership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Owner can use any technology and service options it wishes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Customer is limited to technologies and service options offered by available </a:t>
                      </a:r>
                      <a:r>
                        <a:rPr lang="en-US" sz="2400" dirty="0" smtClean="0">
                          <a:effectLst/>
                        </a:rPr>
                        <a:t>carriers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5.1: LANs versus WANs </a:t>
            </a:r>
            <a:endParaRPr lang="en-US" dirty="0"/>
          </a:p>
        </p:txBody>
      </p:sp>
      <p:sp>
        <p:nvSpPr>
          <p:cNvPr id="20496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949D345-C454-437C-A1A8-DE9A7AB3CF5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lang="en-US"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5261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1000" y="1447800"/>
          <a:ext cx="8305800" cy="2944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/>
                <a:gridCol w="2667000"/>
                <a:gridCol w="327660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Characteristic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Local Area Network (LAN)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Wide Area Network (WAN)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Labor Consequences of Corporate versus Carrier Ownership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Owner must do all operation and maintenance work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Operational and maintenance work is done by the carrier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5.1: LANs versus WANs </a:t>
            </a:r>
            <a:endParaRPr lang="en-US" dirty="0"/>
          </a:p>
        </p:txBody>
      </p:sp>
      <p:sp>
        <p:nvSpPr>
          <p:cNvPr id="21520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6AB8A8C-D2BF-40E0-A6CB-48996BE746F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81</a:t>
            </a:fld>
            <a:endParaRPr lang="en-US"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1018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1000" y="1447800"/>
          <a:ext cx="8305800" cy="2944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/>
                <a:gridCol w="2667000"/>
                <a:gridCol w="327660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Characteristic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Local Area Network (LAN)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Wide Area Network (WAN)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Economics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Transmission distances are short, so the cost per bit carried is low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Transmission distances are long, so the cost per bit carried is high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5.1: LANs versus WANs </a:t>
            </a:r>
            <a:endParaRPr lang="en-US" dirty="0"/>
          </a:p>
        </p:txBody>
      </p:sp>
      <p:sp>
        <p:nvSpPr>
          <p:cNvPr id="22544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D305CD2-5AC5-465B-BE52-89527F3A97B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lang="en-US">
              <a:cs typeface="Arial" charset="0"/>
            </a:endParaRPr>
          </a:p>
        </p:txBody>
      </p:sp>
      <p:pic>
        <p:nvPicPr>
          <p:cNvPr id="22545" name="Picture 12" descr="Warni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4572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46" name="Picture 11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1524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110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1000" y="1447800"/>
          <a:ext cx="8305800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/>
                <a:gridCol w="2667000"/>
                <a:gridCol w="3276600"/>
              </a:tblGrid>
              <a:tr h="9821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Characteristic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Local Area Network (LAN)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Wide Area Network (WAN)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473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Speed Consequences of Economics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Very high speeds are affordable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Customers are content with lower speeds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642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Design Consequences of Economics</a:t>
                      </a:r>
                      <a:endParaRPr lang="en-US" sz="24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Optimization of transmission capacity is not pressing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Optimization of transmission capacity is critical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5.1: LANs versus WANs </a:t>
            </a:r>
            <a:endParaRPr lang="en-US" dirty="0"/>
          </a:p>
        </p:txBody>
      </p:sp>
      <p:sp>
        <p:nvSpPr>
          <p:cNvPr id="23572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639C637-A7BA-4010-90E0-AAEA7229280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lang="en-US">
              <a:cs typeface="Arial" charset="0"/>
            </a:endParaRPr>
          </a:p>
        </p:txBody>
      </p:sp>
      <p:pic>
        <p:nvPicPr>
          <p:cNvPr id="23573" name="Picture 11" descr="CEP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72400" y="762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74" name="Picture 12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3810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19488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5.2: Workgroup and Core Switches</a:t>
            </a:r>
            <a:endParaRPr lang="en-US" dirty="0"/>
          </a:p>
        </p:txBody>
      </p:sp>
      <p:pic>
        <p:nvPicPr>
          <p:cNvPr id="24578" name="Content Placeholder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19200"/>
            <a:ext cx="8077200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914400" y="2057400"/>
            <a:ext cx="7467600" cy="1295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Workgroup Switches Connect Hosts to the Network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14400" y="3657600"/>
            <a:ext cx="1524000" cy="877888"/>
          </a:xfrm>
          <a:prstGeom prst="roundRect">
            <a:avLst/>
          </a:prstGeom>
          <a:noFill/>
          <a:ln w="5715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581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D4FC881-F048-4819-BD3F-2CC5497AFFB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84</a:t>
            </a:fld>
            <a:endParaRPr lang="en-US"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35010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5.2: Workgroup and Core Switches</a:t>
            </a:r>
            <a:endParaRPr lang="en-US" dirty="0"/>
          </a:p>
        </p:txBody>
      </p:sp>
      <p:pic>
        <p:nvPicPr>
          <p:cNvPr id="25602" name="Content Placeholder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143000"/>
            <a:ext cx="8077200" cy="529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1447800" y="3962400"/>
            <a:ext cx="6248400" cy="1295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Core Switches Connect Switches to Other Switches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2362200"/>
            <a:ext cx="1219200" cy="1106488"/>
          </a:xfrm>
          <a:prstGeom prst="roundRect">
            <a:avLst/>
          </a:prstGeom>
          <a:noFill/>
          <a:ln w="5715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605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41F5BE8-5753-491D-B665-19DABCA9291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85</a:t>
            </a:fld>
            <a:endParaRPr lang="en-US"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53317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5.2: Workgroup and Core Switches</a:t>
            </a:r>
            <a:endParaRPr lang="en-US" dirty="0"/>
          </a:p>
        </p:txBody>
      </p:sp>
      <p:pic>
        <p:nvPicPr>
          <p:cNvPr id="26626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81000" y="1143000"/>
            <a:ext cx="8534400" cy="5230813"/>
          </a:xfrm>
        </p:spPr>
      </p:pic>
      <p:sp>
        <p:nvSpPr>
          <p:cNvPr id="5" name="Rounded Rectangle 4"/>
          <p:cNvSpPr/>
          <p:nvPr/>
        </p:nvSpPr>
        <p:spPr>
          <a:xfrm>
            <a:off x="304800" y="2057400"/>
            <a:ext cx="8305800" cy="1295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Hosts Normally Connect to Workgroup Switches Through UTP Copper Wiring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BFF2F2F-01C3-4CCF-9CD3-CAEA9C3BEC1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86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7200" y="6400800"/>
            <a:ext cx="3733800" cy="304800"/>
          </a:xfrm>
        </p:spPr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285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5.2: Workgroup and Core Switches</a:t>
            </a:r>
            <a:endParaRPr lang="en-US" dirty="0"/>
          </a:p>
        </p:txBody>
      </p:sp>
      <p:pic>
        <p:nvPicPr>
          <p:cNvPr id="27650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09600" y="1143000"/>
            <a:ext cx="8153400" cy="5341938"/>
          </a:xfrm>
        </p:spPr>
      </p:pic>
      <p:sp>
        <p:nvSpPr>
          <p:cNvPr id="5" name="Rounded Rectangle 4"/>
          <p:cNvSpPr/>
          <p:nvPr/>
        </p:nvSpPr>
        <p:spPr>
          <a:xfrm>
            <a:off x="560388" y="4800600"/>
            <a:ext cx="8305800" cy="1295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Switches Often Connect to Other Switches Through Optical Fiber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B31C283-90C6-465F-A3CA-B80636970B1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87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6532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349" t="3053" r="1584" b="4616"/>
          <a:stretch>
            <a:fillRect/>
          </a:stretch>
        </p:blipFill>
        <p:spPr>
          <a:xfrm>
            <a:off x="307975" y="1858963"/>
            <a:ext cx="8394700" cy="323691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5.3 Ethernet Workgroup Switch</a:t>
            </a:r>
            <a:endParaRPr lang="en-US" dirty="0"/>
          </a:p>
        </p:txBody>
      </p:sp>
      <p:sp>
        <p:nvSpPr>
          <p:cNvPr id="28675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A6920DE-4954-4557-89A8-AA6FCA6EE0A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88</a:t>
            </a:fld>
            <a:endParaRPr lang="en-US"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6162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5.4: UTP and Optical Fiber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1524000"/>
          <a:ext cx="8305800" cy="4774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600"/>
                <a:gridCol w="2768600"/>
                <a:gridCol w="2768600"/>
              </a:tblGrid>
              <a:tr h="1066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Characteristic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Unshielded Twisted Pair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Optical Fiber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45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Medium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Copper wire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Glass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45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Signal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Electrical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Light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2498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Maximum Distance in LANs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</a:rPr>
                        <a:t>Usually 100 meters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Usually 200 to 500 meters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45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Speed</a:t>
                      </a:r>
                      <a:endParaRPr lang="en-US" sz="2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Similar</a:t>
                      </a:r>
                      <a:endParaRPr lang="en-US" sz="2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 smtClean="0">
                          <a:effectLst/>
                          <a:latin typeface="+mn-lt"/>
                          <a:ea typeface="Calibri"/>
                          <a:cs typeface="Times New Roman"/>
                        </a:rPr>
                        <a:t>Similar</a:t>
                      </a:r>
                      <a:endParaRPr lang="en-US" sz="2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45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Cost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Lower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</a:rPr>
                        <a:t>Higher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9728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2ED4D0-57C8-43CF-BE34-7F389EF21BA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89</a:t>
            </a:fld>
            <a:endParaRPr lang="en-US">
              <a:cs typeface="Arial" charset="0"/>
            </a:endParaRPr>
          </a:p>
        </p:txBody>
      </p:sp>
      <p:pic>
        <p:nvPicPr>
          <p:cNvPr id="29729" name="Picture 11" descr="CEP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72400" y="26670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228600" y="3657600"/>
            <a:ext cx="8610600" cy="1981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8535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Networks today must work </a:t>
            </a:r>
            <a:r>
              <a:rPr lang="en-US" i="1" smtClean="0"/>
              <a:t>well</a:t>
            </a:r>
            <a:r>
              <a:rPr lang="en-US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Companies measure quality-of-service (QoS) metrics to measure network performance.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Examples: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Speed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Availability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Error rates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And so on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Lucida Sans Unicode" pitchFamily="34" charset="0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383450-24CF-404B-8D53-24FA8BDFC9A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4.4: Network Quality of Service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/>
              <a:t>5.5: Ethernet Standards Development</a:t>
            </a:r>
            <a:endParaRPr lang="en-US" sz="3200" dirty="0"/>
          </a:p>
        </p:txBody>
      </p:sp>
      <p:sp>
        <p:nvSpPr>
          <p:cNvPr id="30722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C9C9238-1E52-429B-A65A-E0E9AED5F47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90</a:t>
            </a:fld>
            <a:endParaRPr lang="en-US"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pic>
        <p:nvPicPr>
          <p:cNvPr id="30724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04788" y="1600200"/>
            <a:ext cx="8634412" cy="3733800"/>
          </a:xfrm>
        </p:spPr>
      </p:pic>
    </p:spTree>
    <p:extLst>
      <p:ext uri="{BB962C8B-B14F-4D97-AF65-F5344CB8AC3E}">
        <p14:creationId xmlns:p14="http://schemas.microsoft.com/office/powerpoint/2010/main" val="25185708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277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166D26C-5EC6-41D2-B8A0-A076344D3AD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91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Ethernet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81913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09600" y="1371600"/>
            <a:ext cx="7108825" cy="452437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5.6: Binary and Digital</a:t>
            </a:r>
            <a:endParaRPr lang="en-US" dirty="0"/>
          </a:p>
        </p:txBody>
      </p:sp>
      <p:sp>
        <p:nvSpPr>
          <p:cNvPr id="33795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9FE8CB9-9AF7-459C-91E8-F6AF395B98B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92</a:t>
            </a:fld>
            <a:endParaRPr lang="en-US">
              <a:cs typeface="Arial" charset="0"/>
            </a:endParaRPr>
          </a:p>
        </p:txBody>
      </p:sp>
      <p:pic>
        <p:nvPicPr>
          <p:cNvPr id="33796" name="Picture 11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39624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67109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5.6: Binary and Digital</a:t>
            </a:r>
            <a:endParaRPr lang="en-US" dirty="0"/>
          </a:p>
        </p:txBody>
      </p:sp>
      <p:sp>
        <p:nvSpPr>
          <p:cNvPr id="34818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69B4767-182D-4A3B-BE35-C6A52E02DFB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93</a:t>
            </a:fld>
            <a:endParaRPr lang="en-US"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pic>
        <p:nvPicPr>
          <p:cNvPr id="34820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600200" y="1357313"/>
            <a:ext cx="7010400" cy="4814887"/>
          </a:xfrm>
        </p:spPr>
      </p:pic>
      <p:pic>
        <p:nvPicPr>
          <p:cNvPr id="34821" name="Picture 11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9337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181952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1752600"/>
            <a:ext cx="8305800" cy="32893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762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5.7: Binary Resistance to Error</a:t>
            </a:r>
            <a:endParaRPr lang="en-US" dirty="0"/>
          </a:p>
        </p:txBody>
      </p:sp>
      <p:sp>
        <p:nvSpPr>
          <p:cNvPr id="3584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99F63E-0930-4236-ABCF-CAAF365669F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94</a:t>
            </a:fld>
            <a:endParaRPr lang="en-US"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96629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81000" y="1676400"/>
            <a:ext cx="8382000" cy="3886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5.7: Binary Resistance to Error</a:t>
            </a:r>
          </a:p>
        </p:txBody>
      </p:sp>
      <p:sp>
        <p:nvSpPr>
          <p:cNvPr id="36867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EF59C90-DDF0-41D6-820C-64EE92A8A15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95</a:t>
            </a:fld>
            <a:endParaRPr lang="en-US"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68324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38200" y="1066800"/>
            <a:ext cx="7467600" cy="5384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5.8: UTP Cord</a:t>
            </a:r>
            <a:endParaRPr lang="en-US" dirty="0"/>
          </a:p>
        </p:txBody>
      </p:sp>
      <p:sp>
        <p:nvSpPr>
          <p:cNvPr id="37891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EC4B3B4-2DBC-46D5-8983-037CDBD1468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96</a:t>
            </a:fld>
            <a:endParaRPr lang="en-US"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88109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2464" t="3789" r="1559" b="5937"/>
          <a:stretch>
            <a:fillRect/>
          </a:stretch>
        </p:blipFill>
        <p:spPr>
          <a:xfrm>
            <a:off x="304800" y="1524000"/>
            <a:ext cx="8610600" cy="37639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5.9: RJ-45 Connector and Jack</a:t>
            </a:r>
            <a:endParaRPr lang="en-US" dirty="0"/>
          </a:p>
        </p:txBody>
      </p:sp>
      <p:sp>
        <p:nvSpPr>
          <p:cNvPr id="38915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5BCAC6F-9FB4-419A-B241-E80025EDA5B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97</a:t>
            </a:fld>
            <a:endParaRPr lang="en-US"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83445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2250" y="1219200"/>
            <a:ext cx="8616950" cy="42243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8382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/>
              <a:t>5.10: Serial versus Parallel Transmission</a:t>
            </a:r>
            <a:endParaRPr lang="en-US" sz="3200" dirty="0"/>
          </a:p>
        </p:txBody>
      </p:sp>
      <p:sp>
        <p:nvSpPr>
          <p:cNvPr id="39939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8DBE4F1-9CF9-42DE-8295-0BA1208A38E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98</a:t>
            </a:fld>
            <a:endParaRPr lang="en-US">
              <a:cs typeface="Arial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90800" y="5486400"/>
            <a:ext cx="40386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NOT just 4 pairs!</a:t>
            </a:r>
          </a:p>
        </p:txBody>
      </p:sp>
      <p:pic>
        <p:nvPicPr>
          <p:cNvPr id="39941" name="Picture 11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5354638"/>
            <a:ext cx="1219200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152400" y="6477000"/>
            <a:ext cx="3733800" cy="304800"/>
          </a:xfrm>
        </p:spPr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14407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/>
              <a:t>5.11: Propagation Effects </a:t>
            </a:r>
            <a:endParaRPr lang="en-US" sz="3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81000" y="1143000"/>
          <a:ext cx="8382000" cy="5194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4114800"/>
                <a:gridCol w="2514600"/>
              </a:tblGrid>
              <a:tr h="76477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Propagation Effect(s)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Impact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Installation Discipline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6477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Attenuation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Signal may become too low to be received </a:t>
                      </a:r>
                      <a:r>
                        <a:rPr lang="en-US" sz="2000" dirty="0" smtClean="0">
                          <a:effectLst/>
                        </a:rPr>
                        <a:t>properly.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Limit cord distance to 100 m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1346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Noise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Random electromagnet energy </a:t>
                      </a:r>
                      <a:r>
                        <a:rPr lang="en-US" sz="2000" dirty="0" smtClean="0">
                          <a:effectLst/>
                        </a:rPr>
                        <a:t>in </a:t>
                      </a:r>
                      <a:r>
                        <a:rPr lang="en-US" sz="2000" dirty="0">
                          <a:effectLst/>
                        </a:rPr>
                        <a:t>the wire </a:t>
                      </a:r>
                      <a:r>
                        <a:rPr lang="en-US" sz="2000" dirty="0" smtClean="0">
                          <a:effectLst/>
                        </a:rPr>
                        <a:t>(noise)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dirty="0" smtClean="0">
                          <a:effectLst/>
                        </a:rPr>
                        <a:t>adds to the signal and may produce errors.</a:t>
                      </a:r>
                      <a:endParaRPr lang="en-US" sz="2000" dirty="0">
                        <a:effectLst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6497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Terminal crosstalk interference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Interference </a:t>
                      </a:r>
                      <a:r>
                        <a:rPr lang="en-US" sz="2000" dirty="0">
                          <a:effectLst/>
                        </a:rPr>
                        <a:t>by other wire pairs </a:t>
                      </a:r>
                      <a:r>
                        <a:rPr lang="en-US" sz="2000" dirty="0" smtClean="0">
                          <a:effectLst/>
                        </a:rPr>
                        <a:t>in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dirty="0" smtClean="0">
                          <a:effectLst/>
                        </a:rPr>
                        <a:t>the cord is </a:t>
                      </a:r>
                      <a:r>
                        <a:rPr lang="en-US" sz="2000" dirty="0">
                          <a:effectLst/>
                        </a:rPr>
                        <a:t>crosstalk interference.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Crosstalk interference at the two ends where the wires are untwisted </a:t>
                      </a:r>
                      <a:r>
                        <a:rPr lang="en-US" sz="2000" dirty="0" smtClean="0">
                          <a:effectLst/>
                        </a:rPr>
                        <a:t>is </a:t>
                      </a:r>
                      <a:r>
                        <a:rPr lang="en-US" sz="2000" dirty="0">
                          <a:effectLst/>
                        </a:rPr>
                        <a:t>terminal crosstalk interference</a:t>
                      </a:r>
                      <a:r>
                        <a:rPr lang="en-US" sz="2000" dirty="0" smtClean="0">
                          <a:effectLst/>
                        </a:rPr>
                        <a:t>. Major problem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Limit </a:t>
                      </a:r>
                      <a:r>
                        <a:rPr lang="en-US" sz="2000" dirty="0" smtClean="0">
                          <a:effectLst/>
                        </a:rPr>
                        <a:t>untwisting </a:t>
                      </a:r>
                      <a:r>
                        <a:rPr lang="en-US" sz="2000" dirty="0">
                          <a:effectLst/>
                        </a:rPr>
                        <a:t>of the wires </a:t>
                      </a:r>
                      <a:r>
                        <a:rPr lang="en-US" sz="2000" dirty="0" smtClean="0">
                          <a:effectLst/>
                        </a:rPr>
                        <a:t>to </a:t>
                      </a:r>
                      <a:r>
                        <a:rPr lang="en-US" sz="2000" dirty="0">
                          <a:effectLst/>
                        </a:rPr>
                        <a:t>1.25 cm (0.5 in</a:t>
                      </a:r>
                      <a:r>
                        <a:rPr lang="en-US" sz="2000" dirty="0" smtClean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098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D50018-A915-49BA-AC67-40701875833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99</a:t>
            </a:fld>
            <a:endParaRPr lang="en-US">
              <a:cs typeface="Arial" charset="0"/>
            </a:endParaRPr>
          </a:p>
        </p:txBody>
      </p:sp>
      <p:pic>
        <p:nvPicPr>
          <p:cNvPr id="40984" name="Picture 11" descr="CEP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58738"/>
            <a:ext cx="1219200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5" name="Picture 12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4800" y="1143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81000" y="6400800"/>
            <a:ext cx="3733800" cy="304800"/>
          </a:xfrm>
        </p:spPr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34587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8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N8</Template>
  <TotalTime>1287</TotalTime>
  <Words>5262</Words>
  <Application>Microsoft Macintosh PowerPoint</Application>
  <PresentationFormat>On-screen Show (4:3)</PresentationFormat>
  <Paragraphs>1096</Paragraphs>
  <Slides>134</Slides>
  <Notes>73</Notes>
  <HiddenSlides>12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35" baseType="lpstr">
      <vt:lpstr>N8</vt:lpstr>
      <vt:lpstr>Agenda – 9/23</vt:lpstr>
      <vt:lpstr>Network Management</vt:lpstr>
      <vt:lpstr>Perspective</vt:lpstr>
      <vt:lpstr>Network Design and Management Topics</vt:lpstr>
      <vt:lpstr>4.1: The SDLC versus the SLC</vt:lpstr>
      <vt:lpstr>4.2: Network Demand and Budget</vt:lpstr>
      <vt:lpstr>4.3: Strategic Network Planning</vt:lpstr>
      <vt:lpstr>Network Design and Management Topics</vt:lpstr>
      <vt:lpstr>4.4: Network Quality of Service</vt:lpstr>
      <vt:lpstr>4.5: Transmission Speed</vt:lpstr>
      <vt:lpstr>4.5: Transmission Speed</vt:lpstr>
      <vt:lpstr>4.5: Transmission Speed</vt:lpstr>
      <vt:lpstr>4.5 Transmission Speed</vt:lpstr>
      <vt:lpstr>4.5: Transmission Speed</vt:lpstr>
      <vt:lpstr>4.5: Transmission Speed</vt:lpstr>
      <vt:lpstr>4.5: Transmission Speed</vt:lpstr>
      <vt:lpstr>4.6: Quality of Service II</vt:lpstr>
      <vt:lpstr>4.6: Quality of Service II</vt:lpstr>
      <vt:lpstr>4.6: Quality of Service II</vt:lpstr>
      <vt:lpstr>4.6: Quality of Service II</vt:lpstr>
      <vt:lpstr>4.6 Quality of Service II</vt:lpstr>
      <vt:lpstr>4.6: Quality of Service II</vt:lpstr>
      <vt:lpstr>4.6: Quality of Service II</vt:lpstr>
      <vt:lpstr>4.6: Quality of Service II</vt:lpstr>
      <vt:lpstr>4.6: Quality of Service II</vt:lpstr>
      <vt:lpstr>Network Design and Management Topics</vt:lpstr>
      <vt:lpstr>Network Drawing Tools</vt:lpstr>
      <vt:lpstr>4.9: Two-Site Traffic Analysis</vt:lpstr>
      <vt:lpstr>4:10: Three-Site Analysis</vt:lpstr>
      <vt:lpstr>4.11: Three Sites (No Redundancy)</vt:lpstr>
      <vt:lpstr>4.11: Three Sites (with Redundancy)</vt:lpstr>
      <vt:lpstr>4.12: Major Topologies</vt:lpstr>
      <vt:lpstr>4.12: Major Topologies</vt:lpstr>
      <vt:lpstr>4.12: Major Topologies</vt:lpstr>
      <vt:lpstr>4.12: Major Topologies</vt:lpstr>
      <vt:lpstr>4.12: Major Topologies</vt:lpstr>
      <vt:lpstr>4.12: Major Topologies</vt:lpstr>
      <vt:lpstr>4.12: Major Topologies</vt:lpstr>
      <vt:lpstr>4.13: Full Mesh vs Hub-and-Spoke</vt:lpstr>
      <vt:lpstr>4.13: Full Mesh vs Hub-and-Spoke</vt:lpstr>
      <vt:lpstr>4.13: Full Mesh vs Hub-and-Spoke</vt:lpstr>
      <vt:lpstr>4.14: Momentary Traffic Peaks</vt:lpstr>
      <vt:lpstr>4.14: Momentary Traffic Peaks</vt:lpstr>
      <vt:lpstr>4.14: Momentary Traffic Peaks</vt:lpstr>
      <vt:lpstr>4.14: Momentary Traffic Peaks</vt:lpstr>
      <vt:lpstr>4.14: Momentary Traffic Peaks</vt:lpstr>
      <vt:lpstr>4.15: Traffic Shaping</vt:lpstr>
      <vt:lpstr>4.15: Traffic Shaping</vt:lpstr>
      <vt:lpstr>4.15: Traffic Shaping</vt:lpstr>
      <vt:lpstr>4.16: Compression</vt:lpstr>
      <vt:lpstr>4.16: Compression</vt:lpstr>
      <vt:lpstr>4.16: Compression</vt:lpstr>
      <vt:lpstr>4.17: Natural Designs</vt:lpstr>
      <vt:lpstr>Network Design and Management Topics</vt:lpstr>
      <vt:lpstr>4.18: Product Selection</vt:lpstr>
      <vt:lpstr>4.18: Product Selection</vt:lpstr>
      <vt:lpstr>4.18: Product Selection</vt:lpstr>
      <vt:lpstr>4.18: Product Selection</vt:lpstr>
      <vt:lpstr>4.20: Product Selection</vt:lpstr>
      <vt:lpstr>4.21: Cost</vt:lpstr>
      <vt:lpstr>4.21: Cost</vt:lpstr>
      <vt:lpstr>Network Design and Management Topics</vt:lpstr>
      <vt:lpstr>4.22: Ongoing Management</vt:lpstr>
      <vt:lpstr>4.22: Ongoing Management</vt:lpstr>
      <vt:lpstr>4.22: Ongoing Management</vt:lpstr>
      <vt:lpstr>Network Design and Management Topics</vt:lpstr>
      <vt:lpstr>4.26: Simple Network Management Protocol (SNMP)</vt:lpstr>
      <vt:lpstr>4.23: SNMP</vt:lpstr>
      <vt:lpstr>4.23: SNMP</vt:lpstr>
      <vt:lpstr>4.23: SNMP</vt:lpstr>
      <vt:lpstr>4.23: SNMP</vt:lpstr>
      <vt:lpstr>4.23: SNMP</vt:lpstr>
      <vt:lpstr>Where We’ve Been</vt:lpstr>
      <vt:lpstr>Where We are Going Next</vt:lpstr>
      <vt:lpstr>PowerPoint Presentation</vt:lpstr>
      <vt:lpstr>Ethernet</vt:lpstr>
      <vt:lpstr>Where We’ve Been</vt:lpstr>
      <vt:lpstr>Where We Are Going</vt:lpstr>
      <vt:lpstr>5.1: LANs versus WANs </vt:lpstr>
      <vt:lpstr>5.1: LANs versus WANs </vt:lpstr>
      <vt:lpstr>5.1: LANs versus WANs </vt:lpstr>
      <vt:lpstr>5.1: LANs versus WANs </vt:lpstr>
      <vt:lpstr>5.1: LANs versus WANs </vt:lpstr>
      <vt:lpstr>5.2: Workgroup and Core Switches</vt:lpstr>
      <vt:lpstr>5.2: Workgroup and Core Switches</vt:lpstr>
      <vt:lpstr>5.2: Workgroup and Core Switches</vt:lpstr>
      <vt:lpstr>5.2: Workgroup and Core Switches</vt:lpstr>
      <vt:lpstr>5.3 Ethernet Workgroup Switch</vt:lpstr>
      <vt:lpstr>5.4: UTP and Optical Fiber</vt:lpstr>
      <vt:lpstr>5.5: Ethernet Standards Development</vt:lpstr>
      <vt:lpstr>Ethernet</vt:lpstr>
      <vt:lpstr>5.6: Binary and Digital</vt:lpstr>
      <vt:lpstr>5.6: Binary and Digital</vt:lpstr>
      <vt:lpstr>5.7: Binary Resistance to Error</vt:lpstr>
      <vt:lpstr>5.7: Binary Resistance to Error</vt:lpstr>
      <vt:lpstr>5.8: UTP Cord</vt:lpstr>
      <vt:lpstr>5.9: RJ-45 Connector and Jack</vt:lpstr>
      <vt:lpstr>5.10: Serial versus Parallel Transmission</vt:lpstr>
      <vt:lpstr>5.11: Propagation Effects </vt:lpstr>
      <vt:lpstr>5.12: Internet Signaling Standards and UTP Quality Levels</vt:lpstr>
      <vt:lpstr>5.13: Optical Fiber Transmission</vt:lpstr>
      <vt:lpstr>5.13: Optical Fiber Transmission</vt:lpstr>
      <vt:lpstr>5.13: Optical Fiber Transmission</vt:lpstr>
      <vt:lpstr>5.14: Optical Fiber Cord and Connections</vt:lpstr>
      <vt:lpstr>5.15: Modal Bandwidth</vt:lpstr>
      <vt:lpstr>Medium Quality</vt:lpstr>
      <vt:lpstr>5.16: Wavelength</vt:lpstr>
      <vt:lpstr>5.16: Wavelength</vt:lpstr>
      <vt:lpstr>5.17: LAN versus Carrier Fiber</vt:lpstr>
      <vt:lpstr>5.17: LAN versus Carrier Fiber</vt:lpstr>
      <vt:lpstr>5.18: Link Aggregation</vt:lpstr>
      <vt:lpstr>5.19: Data Link Using Multiple Switches </vt:lpstr>
      <vt:lpstr>5.19: Data Link Using Multiple Switches</vt:lpstr>
      <vt:lpstr>5.19: Data Link Using Multiple Switches</vt:lpstr>
      <vt:lpstr>5.19: Regeneration</vt:lpstr>
      <vt:lpstr>Ethernet</vt:lpstr>
      <vt:lpstr>5.22: Multiswitch Ethernet LAN</vt:lpstr>
      <vt:lpstr>5.22: Multiswitch Ethernet LAN</vt:lpstr>
      <vt:lpstr>5.22: Multiswitch Ethernet LAN</vt:lpstr>
      <vt:lpstr>5.22: Multiswitch Ethernet LAN</vt:lpstr>
      <vt:lpstr>5-23: Hierarchical LAN</vt:lpstr>
      <vt:lpstr>5.24: Single Points of Failure</vt:lpstr>
      <vt:lpstr>5.25: Rapid Spanning Tree Protocol</vt:lpstr>
      <vt:lpstr>5.26: Rapid Spanning Tree Protocol</vt:lpstr>
      <vt:lpstr>5.27: Virtual LANs (VLANs)</vt:lpstr>
      <vt:lpstr>5.28: Priority and Overprovisioning</vt:lpstr>
      <vt:lpstr>5.29: Managed Switches</vt:lpstr>
      <vt:lpstr>Ethernet</vt:lpstr>
      <vt:lpstr>5.31: Ethernet 802.1X Security</vt:lpstr>
      <vt:lpstr>5.31: Ethernet 802.1X Security</vt:lpstr>
      <vt:lpstr>5.31: Ethernet 802.1X Security</vt:lpstr>
      <vt:lpstr>5.21: Ethernet 802.1X Security</vt:lpstr>
      <vt:lpstr>802.3ba</vt:lpstr>
      <vt:lpstr>802.3ba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Design and Management</dc:title>
  <dc:creator>Owner</dc:creator>
  <cp:lastModifiedBy>Deepti Deshpande</cp:lastModifiedBy>
  <cp:revision>202</cp:revision>
  <cp:lastPrinted>2012-10-03T04:13:13Z</cp:lastPrinted>
  <dcterms:created xsi:type="dcterms:W3CDTF">2010-06-18T00:27:38Z</dcterms:created>
  <dcterms:modified xsi:type="dcterms:W3CDTF">2014-10-01T01:40:37Z</dcterms:modified>
</cp:coreProperties>
</file>